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3" r:id="rId5"/>
    <p:sldId id="265" r:id="rId6"/>
    <p:sldId id="269" r:id="rId7"/>
    <p:sldId id="270" r:id="rId8"/>
    <p:sldId id="268" r:id="rId9"/>
    <p:sldId id="261" r:id="rId10"/>
    <p:sldId id="264" r:id="rId11"/>
    <p:sldId id="272" r:id="rId12"/>
    <p:sldId id="282" r:id="rId13"/>
    <p:sldId id="285" r:id="rId14"/>
    <p:sldId id="286" r:id="rId15"/>
    <p:sldId id="281" r:id="rId16"/>
    <p:sldId id="283" r:id="rId17"/>
    <p:sldId id="284" r:id="rId18"/>
    <p:sldId id="266" r:id="rId19"/>
    <p:sldId id="287" r:id="rId20"/>
    <p:sldId id="288" r:id="rId21"/>
    <p:sldId id="271" r:id="rId22"/>
    <p:sldId id="262" r:id="rId23"/>
    <p:sldId id="26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77A7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7E7557-90AD-4F47-BEBB-2DE3EA29B562}" v="26" dt="2021-04-26T14:33:21.3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53" autoAdjust="0"/>
    <p:restoredTop sz="94660"/>
  </p:normalViewPr>
  <p:slideViewPr>
    <p:cSldViewPr snapToGrid="0">
      <p:cViewPr varScale="1">
        <p:scale>
          <a:sx n="114" d="100"/>
          <a:sy n="114" d="100"/>
        </p:scale>
        <p:origin x="396"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olo Pulvirenti" userId="81efc77f685c6ff9" providerId="LiveId" clId="{F9C544EF-F13E-4EB4-8F5F-80B28E0DBC17}"/>
    <pc:docChg chg="undo custSel addSld modSld sldOrd">
      <pc:chgData name="Paolo Pulvirenti" userId="81efc77f685c6ff9" providerId="LiveId" clId="{F9C544EF-F13E-4EB4-8F5F-80B28E0DBC17}" dt="2021-03-26T19:04:21.134" v="1693" actId="1076"/>
      <pc:docMkLst>
        <pc:docMk/>
      </pc:docMkLst>
      <pc:sldChg chg="addSp modSp mod">
        <pc:chgData name="Paolo Pulvirenti" userId="81efc77f685c6ff9" providerId="LiveId" clId="{F9C544EF-F13E-4EB4-8F5F-80B28E0DBC17}" dt="2021-03-26T19:00:49.372" v="1674" actId="1076"/>
        <pc:sldMkLst>
          <pc:docMk/>
          <pc:sldMk cId="3807617060" sldId="257"/>
        </pc:sldMkLst>
        <pc:spChg chg="add mod">
          <ac:chgData name="Paolo Pulvirenti" userId="81efc77f685c6ff9" providerId="LiveId" clId="{F9C544EF-F13E-4EB4-8F5F-80B28E0DBC17}" dt="2021-03-26T19:00:49.372" v="1674" actId="1076"/>
          <ac:spMkLst>
            <pc:docMk/>
            <pc:sldMk cId="3807617060" sldId="257"/>
            <ac:spMk id="2" creationId="{BD620256-64A6-4386-A7F7-ED304D5933DC}"/>
          </ac:spMkLst>
        </pc:spChg>
        <pc:spChg chg="mod">
          <ac:chgData name="Paolo Pulvirenti" userId="81efc77f685c6ff9" providerId="LiveId" clId="{F9C544EF-F13E-4EB4-8F5F-80B28E0DBC17}" dt="2021-03-25T21:57:23.189" v="242" actId="313"/>
          <ac:spMkLst>
            <pc:docMk/>
            <pc:sldMk cId="3807617060" sldId="257"/>
            <ac:spMk id="7" creationId="{3943C62E-2801-4792-923D-ABB77AE37BC2}"/>
          </ac:spMkLst>
        </pc:spChg>
      </pc:sldChg>
      <pc:sldChg chg="addSp modSp mod">
        <pc:chgData name="Paolo Pulvirenti" userId="81efc77f685c6ff9" providerId="LiveId" clId="{F9C544EF-F13E-4EB4-8F5F-80B28E0DBC17}" dt="2021-03-25T21:53:24.628" v="216" actId="207"/>
        <pc:sldMkLst>
          <pc:docMk/>
          <pc:sldMk cId="186285574" sldId="258"/>
        </pc:sldMkLst>
        <pc:spChg chg="add mod">
          <ac:chgData name="Paolo Pulvirenti" userId="81efc77f685c6ff9" providerId="LiveId" clId="{F9C544EF-F13E-4EB4-8F5F-80B28E0DBC17}" dt="2021-03-25T21:53:24.628" v="216" actId="207"/>
          <ac:spMkLst>
            <pc:docMk/>
            <pc:sldMk cId="186285574" sldId="258"/>
            <ac:spMk id="2" creationId="{4E1E602D-68C9-42C2-ADAC-F8BA9F768A91}"/>
          </ac:spMkLst>
        </pc:spChg>
      </pc:sldChg>
      <pc:sldChg chg="addSp modSp mod">
        <pc:chgData name="Paolo Pulvirenti" userId="81efc77f685c6ff9" providerId="LiveId" clId="{F9C544EF-F13E-4EB4-8F5F-80B28E0DBC17}" dt="2021-03-26T18:02:22.384" v="447" actId="1076"/>
        <pc:sldMkLst>
          <pc:docMk/>
          <pc:sldMk cId="1539947421" sldId="259"/>
        </pc:sldMkLst>
        <pc:spChg chg="add mod">
          <ac:chgData name="Paolo Pulvirenti" userId="81efc77f685c6ff9" providerId="LiveId" clId="{F9C544EF-F13E-4EB4-8F5F-80B28E0DBC17}" dt="2021-03-25T21:53:13.190" v="213" actId="207"/>
          <ac:spMkLst>
            <pc:docMk/>
            <pc:sldMk cId="1539947421" sldId="259"/>
            <ac:spMk id="2" creationId="{15B5F95F-83A6-42F9-B3EA-EC55DD82114E}"/>
          </ac:spMkLst>
        </pc:spChg>
        <pc:spChg chg="mod">
          <ac:chgData name="Paolo Pulvirenti" userId="81efc77f685c6ff9" providerId="LiveId" clId="{F9C544EF-F13E-4EB4-8F5F-80B28E0DBC17}" dt="2021-03-26T18:02:22.384" v="447" actId="1076"/>
          <ac:spMkLst>
            <pc:docMk/>
            <pc:sldMk cId="1539947421" sldId="259"/>
            <ac:spMk id="7" creationId="{3943C62E-2801-4792-923D-ABB77AE37BC2}"/>
          </ac:spMkLst>
        </pc:spChg>
      </pc:sldChg>
      <pc:sldChg chg="addSp modSp mod">
        <pc:chgData name="Paolo Pulvirenti" userId="81efc77f685c6ff9" providerId="LiveId" clId="{F9C544EF-F13E-4EB4-8F5F-80B28E0DBC17}" dt="2021-03-25T21:53:37.026" v="219" actId="207"/>
        <pc:sldMkLst>
          <pc:docMk/>
          <pc:sldMk cId="3235891937" sldId="261"/>
        </pc:sldMkLst>
        <pc:spChg chg="add mod">
          <ac:chgData name="Paolo Pulvirenti" userId="81efc77f685c6ff9" providerId="LiveId" clId="{F9C544EF-F13E-4EB4-8F5F-80B28E0DBC17}" dt="2021-03-25T21:53:37.026" v="219" actId="207"/>
          <ac:spMkLst>
            <pc:docMk/>
            <pc:sldMk cId="3235891937" sldId="261"/>
            <ac:spMk id="2" creationId="{7CCC8B2D-8D96-40FE-8CE0-9DDA84F917A2}"/>
          </ac:spMkLst>
        </pc:spChg>
      </pc:sldChg>
      <pc:sldChg chg="addSp delSp modSp mod">
        <pc:chgData name="Paolo Pulvirenti" userId="81efc77f685c6ff9" providerId="LiveId" clId="{F9C544EF-F13E-4EB4-8F5F-80B28E0DBC17}" dt="2021-03-25T21:56:02.310" v="239" actId="14100"/>
        <pc:sldMkLst>
          <pc:docMk/>
          <pc:sldMk cId="1220378750" sldId="262"/>
        </pc:sldMkLst>
        <pc:spChg chg="add del mod">
          <ac:chgData name="Paolo Pulvirenti" userId="81efc77f685c6ff9" providerId="LiveId" clId="{F9C544EF-F13E-4EB4-8F5F-80B28E0DBC17}" dt="2021-03-25T21:46:13.908" v="66" actId="21"/>
          <ac:spMkLst>
            <pc:docMk/>
            <pc:sldMk cId="1220378750" sldId="262"/>
            <ac:spMk id="4" creationId="{58A9D3D9-675A-4A3E-AF60-354BCBF529ED}"/>
          </ac:spMkLst>
        </pc:spChg>
        <pc:spChg chg="add del mod">
          <ac:chgData name="Paolo Pulvirenti" userId="81efc77f685c6ff9" providerId="LiveId" clId="{F9C544EF-F13E-4EB4-8F5F-80B28E0DBC17}" dt="2021-03-25T21:46:13.908" v="66" actId="21"/>
          <ac:spMkLst>
            <pc:docMk/>
            <pc:sldMk cId="1220378750" sldId="262"/>
            <ac:spMk id="5" creationId="{5305E64D-F818-42A5-81B6-CBF2A851BCE1}"/>
          </ac:spMkLst>
        </pc:spChg>
        <pc:spChg chg="add mod">
          <ac:chgData name="Paolo Pulvirenti" userId="81efc77f685c6ff9" providerId="LiveId" clId="{F9C544EF-F13E-4EB4-8F5F-80B28E0DBC17}" dt="2021-03-25T21:56:02.310" v="239" actId="14100"/>
          <ac:spMkLst>
            <pc:docMk/>
            <pc:sldMk cId="1220378750" sldId="262"/>
            <ac:spMk id="6" creationId="{F1560804-5BED-4516-8E2E-5350DEC31803}"/>
          </ac:spMkLst>
        </pc:spChg>
        <pc:picChg chg="add mod">
          <ac:chgData name="Paolo Pulvirenti" userId="81efc77f685c6ff9" providerId="LiveId" clId="{F9C544EF-F13E-4EB4-8F5F-80B28E0DBC17}" dt="2021-03-25T21:46:16.600" v="67" actId="1076"/>
          <ac:picMkLst>
            <pc:docMk/>
            <pc:sldMk cId="1220378750" sldId="262"/>
            <ac:picMk id="3" creationId="{CA208D0C-8E55-4340-A50C-B86C29BD96E8}"/>
          </ac:picMkLst>
        </pc:picChg>
      </pc:sldChg>
      <pc:sldChg chg="modSp mod">
        <pc:chgData name="Paolo Pulvirenti" userId="81efc77f685c6ff9" providerId="LiveId" clId="{F9C544EF-F13E-4EB4-8F5F-80B28E0DBC17}" dt="2021-03-26T18:02:30.656" v="450" actId="1076"/>
        <pc:sldMkLst>
          <pc:docMk/>
          <pc:sldMk cId="2233750329" sldId="263"/>
        </pc:sldMkLst>
        <pc:spChg chg="mod">
          <ac:chgData name="Paolo Pulvirenti" userId="81efc77f685c6ff9" providerId="LiveId" clId="{F9C544EF-F13E-4EB4-8F5F-80B28E0DBC17}" dt="2021-03-25T21:55:08.621" v="232" actId="1076"/>
          <ac:spMkLst>
            <pc:docMk/>
            <pc:sldMk cId="2233750329" sldId="263"/>
            <ac:spMk id="9" creationId="{F0F047C5-0335-431E-9C73-C9C7F454F4BD}"/>
          </ac:spMkLst>
        </pc:spChg>
        <pc:spChg chg="mod">
          <ac:chgData name="Paolo Pulvirenti" userId="81efc77f685c6ff9" providerId="LiveId" clId="{F9C544EF-F13E-4EB4-8F5F-80B28E0DBC17}" dt="2021-03-25T21:55:14.005" v="235" actId="313"/>
          <ac:spMkLst>
            <pc:docMk/>
            <pc:sldMk cId="2233750329" sldId="263"/>
            <ac:spMk id="12" creationId="{C5DE7D35-E20A-46EB-866F-C4DA18190B4C}"/>
          </ac:spMkLst>
        </pc:spChg>
        <pc:spChg chg="mod">
          <ac:chgData name="Paolo Pulvirenti" userId="81efc77f685c6ff9" providerId="LiveId" clId="{F9C544EF-F13E-4EB4-8F5F-80B28E0DBC17}" dt="2021-03-26T18:02:30.656" v="450" actId="1076"/>
          <ac:spMkLst>
            <pc:docMk/>
            <pc:sldMk cId="2233750329" sldId="263"/>
            <ac:spMk id="14" creationId="{3894AB81-46C8-43DD-86AD-96F053749454}"/>
          </ac:spMkLst>
        </pc:spChg>
        <pc:spChg chg="mod">
          <ac:chgData name="Paolo Pulvirenti" userId="81efc77f685c6ff9" providerId="LiveId" clId="{F9C544EF-F13E-4EB4-8F5F-80B28E0DBC17}" dt="2021-03-25T21:55:08.621" v="232" actId="1076"/>
          <ac:spMkLst>
            <pc:docMk/>
            <pc:sldMk cId="2233750329" sldId="263"/>
            <ac:spMk id="18" creationId="{743C27EF-A320-4DFE-9E95-534B2AA1D803}"/>
          </ac:spMkLst>
        </pc:spChg>
        <pc:spChg chg="mod">
          <ac:chgData name="Paolo Pulvirenti" userId="81efc77f685c6ff9" providerId="LiveId" clId="{F9C544EF-F13E-4EB4-8F5F-80B28E0DBC17}" dt="2021-03-25T21:55:08.621" v="232" actId="1076"/>
          <ac:spMkLst>
            <pc:docMk/>
            <pc:sldMk cId="2233750329" sldId="263"/>
            <ac:spMk id="19" creationId="{BAA73B40-B22C-4FF8-A3D0-B6DF1DEC8073}"/>
          </ac:spMkLst>
        </pc:spChg>
      </pc:sldChg>
      <pc:sldChg chg="modSp mod">
        <pc:chgData name="Paolo Pulvirenti" userId="81efc77f685c6ff9" providerId="LiveId" clId="{F9C544EF-F13E-4EB4-8F5F-80B28E0DBC17}" dt="2021-03-25T21:54:05.482" v="223" actId="20577"/>
        <pc:sldMkLst>
          <pc:docMk/>
          <pc:sldMk cId="644252973" sldId="264"/>
        </pc:sldMkLst>
        <pc:spChg chg="mod">
          <ac:chgData name="Paolo Pulvirenti" userId="81efc77f685c6ff9" providerId="LiveId" clId="{F9C544EF-F13E-4EB4-8F5F-80B28E0DBC17}" dt="2021-03-25T21:54:05.482" v="223" actId="20577"/>
          <ac:spMkLst>
            <pc:docMk/>
            <pc:sldMk cId="644252973" sldId="264"/>
            <ac:spMk id="2" creationId="{8ECE7B02-A6DB-4F40-86B3-DD79DD3837FC}"/>
          </ac:spMkLst>
        </pc:spChg>
      </pc:sldChg>
      <pc:sldChg chg="modSp mod">
        <pc:chgData name="Paolo Pulvirenti" userId="81efc77f685c6ff9" providerId="LiveId" clId="{F9C544EF-F13E-4EB4-8F5F-80B28E0DBC17}" dt="2021-03-26T19:02:07.914" v="1679" actId="20577"/>
        <pc:sldMkLst>
          <pc:docMk/>
          <pc:sldMk cId="2227087500" sldId="265"/>
        </pc:sldMkLst>
        <pc:spChg chg="mod">
          <ac:chgData name="Paolo Pulvirenti" userId="81efc77f685c6ff9" providerId="LiveId" clId="{F9C544EF-F13E-4EB4-8F5F-80B28E0DBC17}" dt="2021-03-25T22:01:30.209" v="277" actId="1076"/>
          <ac:spMkLst>
            <pc:docMk/>
            <pc:sldMk cId="2227087500" sldId="265"/>
            <ac:spMk id="10" creationId="{075046C2-D6D5-4361-9247-2ACB3A788982}"/>
          </ac:spMkLst>
        </pc:spChg>
        <pc:spChg chg="mod">
          <ac:chgData name="Paolo Pulvirenti" userId="81efc77f685c6ff9" providerId="LiveId" clId="{F9C544EF-F13E-4EB4-8F5F-80B28E0DBC17}" dt="2021-03-25T21:58:20.003" v="245" actId="1076"/>
          <ac:spMkLst>
            <pc:docMk/>
            <pc:sldMk cId="2227087500" sldId="265"/>
            <ac:spMk id="13" creationId="{B70B8323-D7F5-42A8-94BB-38C6D5878A8B}"/>
          </ac:spMkLst>
        </pc:spChg>
        <pc:spChg chg="mod">
          <ac:chgData name="Paolo Pulvirenti" userId="81efc77f685c6ff9" providerId="LiveId" clId="{F9C544EF-F13E-4EB4-8F5F-80B28E0DBC17}" dt="2021-03-26T18:02:40.861" v="453" actId="1076"/>
          <ac:spMkLst>
            <pc:docMk/>
            <pc:sldMk cId="2227087500" sldId="265"/>
            <ac:spMk id="14" creationId="{3894AB81-46C8-43DD-86AD-96F053749454}"/>
          </ac:spMkLst>
        </pc:spChg>
        <pc:spChg chg="mod">
          <ac:chgData name="Paolo Pulvirenti" userId="81efc77f685c6ff9" providerId="LiveId" clId="{F9C544EF-F13E-4EB4-8F5F-80B28E0DBC17}" dt="2021-03-26T19:02:07.914" v="1679" actId="20577"/>
          <ac:spMkLst>
            <pc:docMk/>
            <pc:sldMk cId="2227087500" sldId="265"/>
            <ac:spMk id="15" creationId="{4B196D2F-6539-49E0-BB2A-EB3BF65DC1FA}"/>
          </ac:spMkLst>
        </pc:spChg>
        <pc:spChg chg="mod">
          <ac:chgData name="Paolo Pulvirenti" userId="81efc77f685c6ff9" providerId="LiveId" clId="{F9C544EF-F13E-4EB4-8F5F-80B28E0DBC17}" dt="2021-03-26T18:04:29.986" v="466" actId="14100"/>
          <ac:spMkLst>
            <pc:docMk/>
            <pc:sldMk cId="2227087500" sldId="265"/>
            <ac:spMk id="16" creationId="{231F7A39-B330-4487-B697-F865CFE9B1A7}"/>
          </ac:spMkLst>
        </pc:spChg>
        <pc:spChg chg="mod">
          <ac:chgData name="Paolo Pulvirenti" userId="81efc77f685c6ff9" providerId="LiveId" clId="{F9C544EF-F13E-4EB4-8F5F-80B28E0DBC17}" dt="2021-03-25T21:59:03.239" v="257" actId="14100"/>
          <ac:spMkLst>
            <pc:docMk/>
            <pc:sldMk cId="2227087500" sldId="265"/>
            <ac:spMk id="17" creationId="{F444B148-F9C2-4E49-A17A-0F192D30FD1C}"/>
          </ac:spMkLst>
        </pc:spChg>
        <pc:spChg chg="mod">
          <ac:chgData name="Paolo Pulvirenti" userId="81efc77f685c6ff9" providerId="LiveId" clId="{F9C544EF-F13E-4EB4-8F5F-80B28E0DBC17}" dt="2021-03-26T18:04:39.033" v="467" actId="1076"/>
          <ac:spMkLst>
            <pc:docMk/>
            <pc:sldMk cId="2227087500" sldId="265"/>
            <ac:spMk id="21" creationId="{365F0967-0C0F-47FE-A17A-BBBEB32C0A95}"/>
          </ac:spMkLst>
        </pc:spChg>
        <pc:spChg chg="mod">
          <ac:chgData name="Paolo Pulvirenti" userId="81efc77f685c6ff9" providerId="LiveId" clId="{F9C544EF-F13E-4EB4-8F5F-80B28E0DBC17}" dt="2021-03-25T21:58:37.858" v="250" actId="14100"/>
          <ac:spMkLst>
            <pc:docMk/>
            <pc:sldMk cId="2227087500" sldId="265"/>
            <ac:spMk id="22" creationId="{FC006AEB-12F8-417A-95CE-AEB6D1E47CE0}"/>
          </ac:spMkLst>
        </pc:spChg>
        <pc:spChg chg="mod">
          <ac:chgData name="Paolo Pulvirenti" userId="81efc77f685c6ff9" providerId="LiveId" clId="{F9C544EF-F13E-4EB4-8F5F-80B28E0DBC17}" dt="2021-03-25T21:59:11.957" v="260" actId="14100"/>
          <ac:spMkLst>
            <pc:docMk/>
            <pc:sldMk cId="2227087500" sldId="265"/>
            <ac:spMk id="23" creationId="{4DFEDB14-FD99-482A-9F52-E943473FDE44}"/>
          </ac:spMkLst>
        </pc:spChg>
        <pc:spChg chg="mod">
          <ac:chgData name="Paolo Pulvirenti" userId="81efc77f685c6ff9" providerId="LiveId" clId="{F9C544EF-F13E-4EB4-8F5F-80B28E0DBC17}" dt="2021-03-26T19:01:51.146" v="1677" actId="1076"/>
          <ac:spMkLst>
            <pc:docMk/>
            <pc:sldMk cId="2227087500" sldId="265"/>
            <ac:spMk id="24" creationId="{DBF3CD68-FAC4-4CC6-8763-0CFA93EBC9C4}"/>
          </ac:spMkLst>
        </pc:spChg>
      </pc:sldChg>
      <pc:sldChg chg="addSp modSp mod">
        <pc:chgData name="Paolo Pulvirenti" userId="81efc77f685c6ff9" providerId="LiveId" clId="{F9C544EF-F13E-4EB4-8F5F-80B28E0DBC17}" dt="2021-03-25T22:00:50.008" v="276" actId="20577"/>
        <pc:sldMkLst>
          <pc:docMk/>
          <pc:sldMk cId="1307738338" sldId="266"/>
        </pc:sldMkLst>
        <pc:spChg chg="add mod">
          <ac:chgData name="Paolo Pulvirenti" userId="81efc77f685c6ff9" providerId="LiveId" clId="{F9C544EF-F13E-4EB4-8F5F-80B28E0DBC17}" dt="2021-03-25T22:00:50.008" v="276" actId="20577"/>
          <ac:spMkLst>
            <pc:docMk/>
            <pc:sldMk cId="1307738338" sldId="266"/>
            <ac:spMk id="2" creationId="{F4F8E9C0-BFD9-40F0-996D-9B39A46A422A}"/>
          </ac:spMkLst>
        </pc:spChg>
        <pc:spChg chg="add mod">
          <ac:chgData name="Paolo Pulvirenti" userId="81efc77f685c6ff9" providerId="LiveId" clId="{F9C544EF-F13E-4EB4-8F5F-80B28E0DBC17}" dt="2021-03-25T21:43:12.162" v="34" actId="14100"/>
          <ac:spMkLst>
            <pc:docMk/>
            <pc:sldMk cId="1307738338" sldId="266"/>
            <ac:spMk id="4" creationId="{07AFFB02-D283-4647-ABB9-5EEDA178367B}"/>
          </ac:spMkLst>
        </pc:spChg>
        <pc:spChg chg="add mod">
          <ac:chgData name="Paolo Pulvirenti" userId="81efc77f685c6ff9" providerId="LiveId" clId="{F9C544EF-F13E-4EB4-8F5F-80B28E0DBC17}" dt="2021-03-25T21:42:30.667" v="25" actId="1076"/>
          <ac:spMkLst>
            <pc:docMk/>
            <pc:sldMk cId="1307738338" sldId="266"/>
            <ac:spMk id="5" creationId="{952D05EE-537A-412F-9131-78409ECD2B5F}"/>
          </ac:spMkLst>
        </pc:spChg>
        <pc:spChg chg="mod">
          <ac:chgData name="Paolo Pulvirenti" userId="81efc77f685c6ff9" providerId="LiveId" clId="{F9C544EF-F13E-4EB4-8F5F-80B28E0DBC17}" dt="2021-03-25T21:43:00.733" v="31" actId="14100"/>
          <ac:spMkLst>
            <pc:docMk/>
            <pc:sldMk cId="1307738338" sldId="266"/>
            <ac:spMk id="23" creationId="{DDA143BD-B688-4DFE-93D7-B67B7CCDBDD0}"/>
          </ac:spMkLst>
        </pc:spChg>
        <pc:picChg chg="add mod">
          <ac:chgData name="Paolo Pulvirenti" userId="81efc77f685c6ff9" providerId="LiveId" clId="{F9C544EF-F13E-4EB4-8F5F-80B28E0DBC17}" dt="2021-03-25T21:43:27.839" v="38" actId="14100"/>
          <ac:picMkLst>
            <pc:docMk/>
            <pc:sldMk cId="1307738338" sldId="266"/>
            <ac:picMk id="3" creationId="{7184AED3-4CD6-4741-931B-1EDF96C7198E}"/>
          </ac:picMkLst>
        </pc:picChg>
        <pc:picChg chg="add mod">
          <ac:chgData name="Paolo Pulvirenti" userId="81efc77f685c6ff9" providerId="LiveId" clId="{F9C544EF-F13E-4EB4-8F5F-80B28E0DBC17}" dt="2021-03-25T21:43:55.444" v="40" actId="14100"/>
          <ac:picMkLst>
            <pc:docMk/>
            <pc:sldMk cId="1307738338" sldId="266"/>
            <ac:picMk id="17" creationId="{211A634D-96FD-4B18-A053-DC4CDA97DF3E}"/>
          </ac:picMkLst>
        </pc:picChg>
      </pc:sldChg>
      <pc:sldChg chg="addSp delSp modSp add mod ord">
        <pc:chgData name="Paolo Pulvirenti" userId="81efc77f685c6ff9" providerId="LiveId" clId="{F9C544EF-F13E-4EB4-8F5F-80B28E0DBC17}" dt="2021-03-26T19:03:47.491" v="1685" actId="20577"/>
        <pc:sldMkLst>
          <pc:docMk/>
          <pc:sldMk cId="2366503464" sldId="267"/>
        </pc:sldMkLst>
        <pc:spChg chg="add mod">
          <ac:chgData name="Paolo Pulvirenti" userId="81efc77f685c6ff9" providerId="LiveId" clId="{F9C544EF-F13E-4EB4-8F5F-80B28E0DBC17}" dt="2021-03-26T18:00:07.409" v="375" actId="14100"/>
          <ac:spMkLst>
            <pc:docMk/>
            <pc:sldMk cId="2366503464" sldId="267"/>
            <ac:spMk id="2" creationId="{4A613E3F-2764-4ADA-AA4F-E3B08F038431}"/>
          </ac:spMkLst>
        </pc:spChg>
        <pc:spChg chg="del">
          <ac:chgData name="Paolo Pulvirenti" userId="81efc77f685c6ff9" providerId="LiveId" clId="{F9C544EF-F13E-4EB4-8F5F-80B28E0DBC17}" dt="2021-03-25T21:48:14.273" v="112" actId="478"/>
          <ac:spMkLst>
            <pc:docMk/>
            <pc:sldMk cId="2366503464" sldId="267"/>
            <ac:spMk id="2" creationId="{F4F8E9C0-BFD9-40F0-996D-9B39A46A422A}"/>
          </ac:spMkLst>
        </pc:spChg>
        <pc:spChg chg="del mod">
          <ac:chgData name="Paolo Pulvirenti" userId="81efc77f685c6ff9" providerId="LiveId" clId="{F9C544EF-F13E-4EB4-8F5F-80B28E0DBC17}" dt="2021-03-25T21:48:16.322" v="113" actId="478"/>
          <ac:spMkLst>
            <pc:docMk/>
            <pc:sldMk cId="2366503464" sldId="267"/>
            <ac:spMk id="4" creationId="{07AFFB02-D283-4647-ABB9-5EEDA178367B}"/>
          </ac:spMkLst>
        </pc:spChg>
        <pc:spChg chg="del mod">
          <ac:chgData name="Paolo Pulvirenti" userId="81efc77f685c6ff9" providerId="LiveId" clId="{F9C544EF-F13E-4EB4-8F5F-80B28E0DBC17}" dt="2021-03-25T21:48:21.001" v="117" actId="478"/>
          <ac:spMkLst>
            <pc:docMk/>
            <pc:sldMk cId="2366503464" sldId="267"/>
            <ac:spMk id="5" creationId="{952D05EE-537A-412F-9131-78409ECD2B5F}"/>
          </ac:spMkLst>
        </pc:spChg>
        <pc:spChg chg="mod">
          <ac:chgData name="Paolo Pulvirenti" userId="81efc77f685c6ff9" providerId="LiveId" clId="{F9C544EF-F13E-4EB4-8F5F-80B28E0DBC17}" dt="2021-03-26T17:37:10.093" v="293" actId="1076"/>
          <ac:spMkLst>
            <pc:docMk/>
            <pc:sldMk cId="2366503464" sldId="267"/>
            <ac:spMk id="7" creationId="{3943C62E-2801-4792-923D-ABB77AE37BC2}"/>
          </ac:spMkLst>
        </pc:spChg>
        <pc:spChg chg="add mod">
          <ac:chgData name="Paolo Pulvirenti" userId="81efc77f685c6ff9" providerId="LiveId" clId="{F9C544EF-F13E-4EB4-8F5F-80B28E0DBC17}" dt="2021-03-26T18:00:09.360" v="376" actId="14100"/>
          <ac:spMkLst>
            <pc:docMk/>
            <pc:sldMk cId="2366503464" sldId="267"/>
            <ac:spMk id="10" creationId="{FB4DB107-0D7D-4255-8F54-E8AC5B9CF65E}"/>
          </ac:spMkLst>
        </pc:spChg>
        <pc:spChg chg="add mod">
          <ac:chgData name="Paolo Pulvirenti" userId="81efc77f685c6ff9" providerId="LiveId" clId="{F9C544EF-F13E-4EB4-8F5F-80B28E0DBC17}" dt="2021-03-26T18:00:26.908" v="381" actId="1076"/>
          <ac:spMkLst>
            <pc:docMk/>
            <pc:sldMk cId="2366503464" sldId="267"/>
            <ac:spMk id="11" creationId="{F89F18E0-44D8-43AC-810B-92269B35E37D}"/>
          </ac:spMkLst>
        </pc:spChg>
        <pc:spChg chg="add mod">
          <ac:chgData name="Paolo Pulvirenti" userId="81efc77f685c6ff9" providerId="LiveId" clId="{F9C544EF-F13E-4EB4-8F5F-80B28E0DBC17}" dt="2021-03-26T19:03:47.491" v="1685" actId="20577"/>
          <ac:spMkLst>
            <pc:docMk/>
            <pc:sldMk cId="2366503464" sldId="267"/>
            <ac:spMk id="12" creationId="{DE7B868C-637A-4972-BA05-99A942039D19}"/>
          </ac:spMkLst>
        </pc:spChg>
        <pc:spChg chg="mod">
          <ac:chgData name="Paolo Pulvirenti" userId="81efc77f685c6ff9" providerId="LiveId" clId="{F9C544EF-F13E-4EB4-8F5F-80B28E0DBC17}" dt="2021-03-25T21:52:42.725" v="209" actId="1076"/>
          <ac:spMkLst>
            <pc:docMk/>
            <pc:sldMk cId="2366503464" sldId="267"/>
            <ac:spMk id="13" creationId="{ADD8147D-A1FB-49A5-BC29-86A76BFAEDEE}"/>
          </ac:spMkLst>
        </pc:spChg>
        <pc:spChg chg="add mod">
          <ac:chgData name="Paolo Pulvirenti" userId="81efc77f685c6ff9" providerId="LiveId" clId="{F9C544EF-F13E-4EB4-8F5F-80B28E0DBC17}" dt="2021-03-26T18:00:35.622" v="383" actId="14100"/>
          <ac:spMkLst>
            <pc:docMk/>
            <pc:sldMk cId="2366503464" sldId="267"/>
            <ac:spMk id="14" creationId="{72E9CD43-5325-4BB3-AD26-C7C416C7B570}"/>
          </ac:spMkLst>
        </pc:spChg>
        <pc:spChg chg="add mod">
          <ac:chgData name="Paolo Pulvirenti" userId="81efc77f685c6ff9" providerId="LiveId" clId="{F9C544EF-F13E-4EB4-8F5F-80B28E0DBC17}" dt="2021-03-26T18:01:17.970" v="426" actId="20577"/>
          <ac:spMkLst>
            <pc:docMk/>
            <pc:sldMk cId="2366503464" sldId="267"/>
            <ac:spMk id="15" creationId="{64EA3750-149D-40B5-9F48-7F69F6C44C32}"/>
          </ac:spMkLst>
        </pc:spChg>
        <pc:spChg chg="mod">
          <ac:chgData name="Paolo Pulvirenti" userId="81efc77f685c6ff9" providerId="LiveId" clId="{F9C544EF-F13E-4EB4-8F5F-80B28E0DBC17}" dt="2021-03-25T21:47:12.807" v="88" actId="1076"/>
          <ac:spMkLst>
            <pc:docMk/>
            <pc:sldMk cId="2366503464" sldId="267"/>
            <ac:spMk id="18" creationId="{4369A88F-0AA6-49C5-AC7E-EE3AE7C582B7}"/>
          </ac:spMkLst>
        </pc:spChg>
        <pc:spChg chg="add mod">
          <ac:chgData name="Paolo Pulvirenti" userId="81efc77f685c6ff9" providerId="LiveId" clId="{F9C544EF-F13E-4EB4-8F5F-80B28E0DBC17}" dt="2021-03-25T21:52:50.901" v="210" actId="1076"/>
          <ac:spMkLst>
            <pc:docMk/>
            <pc:sldMk cId="2366503464" sldId="267"/>
            <ac:spMk id="19" creationId="{B2B96BBE-5BFA-4DE9-9689-454088F4DEE2}"/>
          </ac:spMkLst>
        </pc:spChg>
        <pc:spChg chg="mod">
          <ac:chgData name="Paolo Pulvirenti" userId="81efc77f685c6ff9" providerId="LiveId" clId="{F9C544EF-F13E-4EB4-8F5F-80B28E0DBC17}" dt="2021-03-26T18:00:19.481" v="379" actId="14100"/>
          <ac:spMkLst>
            <pc:docMk/>
            <pc:sldMk cId="2366503464" sldId="267"/>
            <ac:spMk id="23" creationId="{DDA143BD-B688-4DFE-93D7-B67B7CCDBDD0}"/>
          </ac:spMkLst>
        </pc:spChg>
        <pc:picChg chg="mod">
          <ac:chgData name="Paolo Pulvirenti" userId="81efc77f685c6ff9" providerId="LiveId" clId="{F9C544EF-F13E-4EB4-8F5F-80B28E0DBC17}" dt="2021-03-26T18:00:32.670" v="382" actId="14100"/>
          <ac:picMkLst>
            <pc:docMk/>
            <pc:sldMk cId="2366503464" sldId="267"/>
            <ac:picMk id="3" creationId="{7184AED3-4CD6-4741-931B-1EDF96C7198E}"/>
          </ac:picMkLst>
        </pc:picChg>
        <pc:picChg chg="del mod">
          <ac:chgData name="Paolo Pulvirenti" userId="81efc77f685c6ff9" providerId="LiveId" clId="{F9C544EF-F13E-4EB4-8F5F-80B28E0DBC17}" dt="2021-03-25T21:48:18.905" v="115" actId="478"/>
          <ac:picMkLst>
            <pc:docMk/>
            <pc:sldMk cId="2366503464" sldId="267"/>
            <ac:picMk id="17" creationId="{211A634D-96FD-4B18-A053-DC4CDA97DF3E}"/>
          </ac:picMkLst>
        </pc:picChg>
        <pc:cxnChg chg="add del mod">
          <ac:chgData name="Paolo Pulvirenti" userId="81efc77f685c6ff9" providerId="LiveId" clId="{F9C544EF-F13E-4EB4-8F5F-80B28E0DBC17}" dt="2021-03-25T21:47:42.075" v="103" actId="11529"/>
          <ac:cxnSpMkLst>
            <pc:docMk/>
            <pc:sldMk cId="2366503464" sldId="267"/>
            <ac:cxnSpMk id="8" creationId="{82DE8A9B-1FC6-4C41-B0C1-30A4C9621856}"/>
          </ac:cxnSpMkLst>
        </pc:cxnChg>
      </pc:sldChg>
      <pc:sldChg chg="delSp modSp add mod">
        <pc:chgData name="Paolo Pulvirenti" userId="81efc77f685c6ff9" providerId="LiveId" clId="{F9C544EF-F13E-4EB4-8F5F-80B28E0DBC17}" dt="2021-03-26T19:04:21.134" v="1693" actId="1076"/>
        <pc:sldMkLst>
          <pc:docMk/>
          <pc:sldMk cId="3800406744" sldId="268"/>
        </pc:sldMkLst>
        <pc:spChg chg="mod">
          <ac:chgData name="Paolo Pulvirenti" userId="81efc77f685c6ff9" providerId="LiveId" clId="{F9C544EF-F13E-4EB4-8F5F-80B28E0DBC17}" dt="2021-03-26T17:41:07.693" v="331" actId="1076"/>
          <ac:spMkLst>
            <pc:docMk/>
            <pc:sldMk cId="3800406744" sldId="268"/>
            <ac:spMk id="10" creationId="{075046C2-D6D5-4361-9247-2ACB3A788982}"/>
          </ac:spMkLst>
        </pc:spChg>
        <pc:spChg chg="mod">
          <ac:chgData name="Paolo Pulvirenti" userId="81efc77f685c6ff9" providerId="LiveId" clId="{F9C544EF-F13E-4EB4-8F5F-80B28E0DBC17}" dt="2021-03-26T19:04:15.707" v="1690" actId="20577"/>
          <ac:spMkLst>
            <pc:docMk/>
            <pc:sldMk cId="3800406744" sldId="268"/>
            <ac:spMk id="13" creationId="{B70B8323-D7F5-42A8-94BB-38C6D5878A8B}"/>
          </ac:spMkLst>
        </pc:spChg>
        <pc:spChg chg="mod">
          <ac:chgData name="Paolo Pulvirenti" userId="81efc77f685c6ff9" providerId="LiveId" clId="{F9C544EF-F13E-4EB4-8F5F-80B28E0DBC17}" dt="2021-03-26T18:03:01.309" v="464" actId="1076"/>
          <ac:spMkLst>
            <pc:docMk/>
            <pc:sldMk cId="3800406744" sldId="268"/>
            <ac:spMk id="14" creationId="{3894AB81-46C8-43DD-86AD-96F053749454}"/>
          </ac:spMkLst>
        </pc:spChg>
        <pc:spChg chg="mod">
          <ac:chgData name="Paolo Pulvirenti" userId="81efc77f685c6ff9" providerId="LiveId" clId="{F9C544EF-F13E-4EB4-8F5F-80B28E0DBC17}" dt="2021-03-26T19:04:21.134" v="1693" actId="1076"/>
          <ac:spMkLst>
            <pc:docMk/>
            <pc:sldMk cId="3800406744" sldId="268"/>
            <ac:spMk id="15" creationId="{4B196D2F-6539-49E0-BB2A-EB3BF65DC1FA}"/>
          </ac:spMkLst>
        </pc:spChg>
        <pc:spChg chg="mod">
          <ac:chgData name="Paolo Pulvirenti" userId="81efc77f685c6ff9" providerId="LiveId" clId="{F9C544EF-F13E-4EB4-8F5F-80B28E0DBC17}" dt="2021-03-26T17:41:07.693" v="331" actId="1076"/>
          <ac:spMkLst>
            <pc:docMk/>
            <pc:sldMk cId="3800406744" sldId="268"/>
            <ac:spMk id="16" creationId="{231F7A39-B330-4487-B697-F865CFE9B1A7}"/>
          </ac:spMkLst>
        </pc:spChg>
        <pc:spChg chg="mod">
          <ac:chgData name="Paolo Pulvirenti" userId="81efc77f685c6ff9" providerId="LiveId" clId="{F9C544EF-F13E-4EB4-8F5F-80B28E0DBC17}" dt="2021-03-26T17:41:07.693" v="331" actId="1076"/>
          <ac:spMkLst>
            <pc:docMk/>
            <pc:sldMk cId="3800406744" sldId="268"/>
            <ac:spMk id="17" creationId="{F444B148-F9C2-4E49-A17A-0F192D30FD1C}"/>
          </ac:spMkLst>
        </pc:spChg>
        <pc:spChg chg="del mod">
          <ac:chgData name="Paolo Pulvirenti" userId="81efc77f685c6ff9" providerId="LiveId" clId="{F9C544EF-F13E-4EB4-8F5F-80B28E0DBC17}" dt="2021-03-26T17:39:31.964" v="309" actId="478"/>
          <ac:spMkLst>
            <pc:docMk/>
            <pc:sldMk cId="3800406744" sldId="268"/>
            <ac:spMk id="21" creationId="{365F0967-0C0F-47FE-A17A-BBBEB32C0A95}"/>
          </ac:spMkLst>
        </pc:spChg>
        <pc:spChg chg="del mod">
          <ac:chgData name="Paolo Pulvirenti" userId="81efc77f685c6ff9" providerId="LiveId" clId="{F9C544EF-F13E-4EB4-8F5F-80B28E0DBC17}" dt="2021-03-26T17:40:18.268" v="319" actId="478"/>
          <ac:spMkLst>
            <pc:docMk/>
            <pc:sldMk cId="3800406744" sldId="268"/>
            <ac:spMk id="22" creationId="{FC006AEB-12F8-417A-95CE-AEB6D1E47CE0}"/>
          </ac:spMkLst>
        </pc:spChg>
        <pc:spChg chg="mod">
          <ac:chgData name="Paolo Pulvirenti" userId="81efc77f685c6ff9" providerId="LiveId" clId="{F9C544EF-F13E-4EB4-8F5F-80B28E0DBC17}" dt="2021-03-26T17:41:07.693" v="331" actId="1076"/>
          <ac:spMkLst>
            <pc:docMk/>
            <pc:sldMk cId="3800406744" sldId="268"/>
            <ac:spMk id="23" creationId="{4DFEDB14-FD99-482A-9F52-E943473FDE44}"/>
          </ac:spMkLst>
        </pc:spChg>
        <pc:spChg chg="del mod">
          <ac:chgData name="Paolo Pulvirenti" userId="81efc77f685c6ff9" providerId="LiveId" clId="{F9C544EF-F13E-4EB4-8F5F-80B28E0DBC17}" dt="2021-03-26T17:39:28.176" v="307"/>
          <ac:spMkLst>
            <pc:docMk/>
            <pc:sldMk cId="3800406744" sldId="268"/>
            <ac:spMk id="24" creationId="{DBF3CD68-FAC4-4CC6-8763-0CFA93EBC9C4}"/>
          </ac:spMkLst>
        </pc:spChg>
      </pc:sldChg>
      <pc:sldChg chg="addSp delSp modSp add mod ord">
        <pc:chgData name="Paolo Pulvirenti" userId="81efc77f685c6ff9" providerId="LiveId" clId="{F9C544EF-F13E-4EB4-8F5F-80B28E0DBC17}" dt="2021-03-26T18:02:07.198" v="441" actId="1076"/>
        <pc:sldMkLst>
          <pc:docMk/>
          <pc:sldMk cId="897364711" sldId="269"/>
        </pc:sldMkLst>
        <pc:spChg chg="mod">
          <ac:chgData name="Paolo Pulvirenti" userId="81efc77f685c6ff9" providerId="LiveId" clId="{F9C544EF-F13E-4EB4-8F5F-80B28E0DBC17}" dt="2021-03-26T17:43:29.962" v="350" actId="1076"/>
          <ac:spMkLst>
            <pc:docMk/>
            <pc:sldMk cId="897364711" sldId="269"/>
            <ac:spMk id="2" creationId="{15B5F95F-83A6-42F9-B3EA-EC55DD82114E}"/>
          </ac:spMkLst>
        </pc:spChg>
        <pc:spChg chg="mod">
          <ac:chgData name="Paolo Pulvirenti" userId="81efc77f685c6ff9" providerId="LiveId" clId="{F9C544EF-F13E-4EB4-8F5F-80B28E0DBC17}" dt="2021-03-26T18:02:07.198" v="441" actId="1076"/>
          <ac:spMkLst>
            <pc:docMk/>
            <pc:sldMk cId="897364711" sldId="269"/>
            <ac:spMk id="7" creationId="{3943C62E-2801-4792-923D-ABB77AE37BC2}"/>
          </ac:spMkLst>
        </pc:spChg>
        <pc:picChg chg="add mod">
          <ac:chgData name="Paolo Pulvirenti" userId="81efc77f685c6ff9" providerId="LiveId" clId="{F9C544EF-F13E-4EB4-8F5F-80B28E0DBC17}" dt="2021-03-26T17:43:29.962" v="350" actId="1076"/>
          <ac:picMkLst>
            <pc:docMk/>
            <pc:sldMk cId="897364711" sldId="269"/>
            <ac:picMk id="4" creationId="{E284A8B6-CC55-4443-93F1-7EE4A9DBE7E7}"/>
          </ac:picMkLst>
        </pc:picChg>
        <pc:picChg chg="del">
          <ac:chgData name="Paolo Pulvirenti" userId="81efc77f685c6ff9" providerId="LiveId" clId="{F9C544EF-F13E-4EB4-8F5F-80B28E0DBC17}" dt="2021-03-26T17:42:52.779" v="338" actId="478"/>
          <ac:picMkLst>
            <pc:docMk/>
            <pc:sldMk cId="897364711" sldId="269"/>
            <ac:picMk id="5" creationId="{B77FB8FE-8C56-4CD8-B1F2-C05068DD5008}"/>
          </ac:picMkLst>
        </pc:picChg>
      </pc:sldChg>
      <pc:sldChg chg="modSp add mod ord">
        <pc:chgData name="Paolo Pulvirenti" userId="81efc77f685c6ff9" providerId="LiveId" clId="{F9C544EF-F13E-4EB4-8F5F-80B28E0DBC17}" dt="2021-03-26T18:01:54.314" v="433" actId="1076"/>
        <pc:sldMkLst>
          <pc:docMk/>
          <pc:sldMk cId="1344942675" sldId="270"/>
        </pc:sldMkLst>
        <pc:spChg chg="mod">
          <ac:chgData name="Paolo Pulvirenti" userId="81efc77f685c6ff9" providerId="LiveId" clId="{F9C544EF-F13E-4EB4-8F5F-80B28E0DBC17}" dt="2021-03-26T17:58:42.820" v="361" actId="20577"/>
          <ac:spMkLst>
            <pc:docMk/>
            <pc:sldMk cId="1344942675" sldId="270"/>
            <ac:spMk id="12" creationId="{C5DE7D35-E20A-46EB-866F-C4DA18190B4C}"/>
          </ac:spMkLst>
        </pc:spChg>
        <pc:spChg chg="mod">
          <ac:chgData name="Paolo Pulvirenti" userId="81efc77f685c6ff9" providerId="LiveId" clId="{F9C544EF-F13E-4EB4-8F5F-80B28E0DBC17}" dt="2021-03-26T18:01:54.314" v="433" actId="1076"/>
          <ac:spMkLst>
            <pc:docMk/>
            <pc:sldMk cId="1344942675" sldId="270"/>
            <ac:spMk id="14" creationId="{3894AB81-46C8-43DD-86AD-96F053749454}"/>
          </ac:spMkLst>
        </pc:spChg>
      </pc:sldChg>
      <pc:sldChg chg="addSp delSp modSp add mod">
        <pc:chgData name="Paolo Pulvirenti" userId="81efc77f685c6ff9" providerId="LiveId" clId="{F9C544EF-F13E-4EB4-8F5F-80B28E0DBC17}" dt="2021-03-26T18:43:14.403" v="585" actId="20577"/>
        <pc:sldMkLst>
          <pc:docMk/>
          <pc:sldMk cId="3094394314" sldId="271"/>
        </pc:sldMkLst>
        <pc:spChg chg="del">
          <ac:chgData name="Paolo Pulvirenti" userId="81efc77f685c6ff9" providerId="LiveId" clId="{F9C544EF-F13E-4EB4-8F5F-80B28E0DBC17}" dt="2021-03-26T18:06:53.907" v="513" actId="478"/>
          <ac:spMkLst>
            <pc:docMk/>
            <pc:sldMk cId="3094394314" sldId="271"/>
            <ac:spMk id="2" creationId="{4E1E602D-68C9-42C2-ADAC-F8BA9F768A91}"/>
          </ac:spMkLst>
        </pc:spChg>
        <pc:spChg chg="mod">
          <ac:chgData name="Paolo Pulvirenti" userId="81efc77f685c6ff9" providerId="LiveId" clId="{F9C544EF-F13E-4EB4-8F5F-80B28E0DBC17}" dt="2021-03-26T18:07:22.370" v="516" actId="1076"/>
          <ac:spMkLst>
            <pc:docMk/>
            <pc:sldMk cId="3094394314" sldId="271"/>
            <ac:spMk id="7" creationId="{3943C62E-2801-4792-923D-ABB77AE37BC2}"/>
          </ac:spMkLst>
        </pc:spChg>
        <pc:spChg chg="add mod">
          <ac:chgData name="Paolo Pulvirenti" userId="81efc77f685c6ff9" providerId="LiveId" clId="{F9C544EF-F13E-4EB4-8F5F-80B28E0DBC17}" dt="2021-03-26T18:42:04.343" v="555" actId="1076"/>
          <ac:spMkLst>
            <pc:docMk/>
            <pc:sldMk cId="3094394314" sldId="271"/>
            <ac:spMk id="15" creationId="{44E48AD8-EEC6-4A9C-8579-07905A3D15ED}"/>
          </ac:spMkLst>
        </pc:spChg>
        <pc:spChg chg="add mod">
          <ac:chgData name="Paolo Pulvirenti" userId="81efc77f685c6ff9" providerId="LiveId" clId="{F9C544EF-F13E-4EB4-8F5F-80B28E0DBC17}" dt="2021-03-26T18:42:43.363" v="576" actId="1076"/>
          <ac:spMkLst>
            <pc:docMk/>
            <pc:sldMk cId="3094394314" sldId="271"/>
            <ac:spMk id="24" creationId="{9006E390-B2F0-48A2-8446-FAC827D20DD1}"/>
          </ac:spMkLst>
        </pc:spChg>
        <pc:spChg chg="add mod">
          <ac:chgData name="Paolo Pulvirenti" userId="81efc77f685c6ff9" providerId="LiveId" clId="{F9C544EF-F13E-4EB4-8F5F-80B28E0DBC17}" dt="2021-03-26T18:43:01.177" v="581" actId="1076"/>
          <ac:spMkLst>
            <pc:docMk/>
            <pc:sldMk cId="3094394314" sldId="271"/>
            <ac:spMk id="25" creationId="{B349F607-CB3A-4917-8B2E-E52CA51C1C38}"/>
          </ac:spMkLst>
        </pc:spChg>
        <pc:spChg chg="add mod">
          <ac:chgData name="Paolo Pulvirenti" userId="81efc77f685c6ff9" providerId="LiveId" clId="{F9C544EF-F13E-4EB4-8F5F-80B28E0DBC17}" dt="2021-03-26T18:43:14.403" v="585" actId="20577"/>
          <ac:spMkLst>
            <pc:docMk/>
            <pc:sldMk cId="3094394314" sldId="271"/>
            <ac:spMk id="26" creationId="{0FE58B56-7B77-4345-ACA5-310D2018AAB0}"/>
          </ac:spMkLst>
        </pc:spChg>
        <pc:picChg chg="del">
          <ac:chgData name="Paolo Pulvirenti" userId="81efc77f685c6ff9" providerId="LiveId" clId="{F9C544EF-F13E-4EB4-8F5F-80B28E0DBC17}" dt="2021-03-26T18:06:49.963" v="509" actId="478"/>
          <ac:picMkLst>
            <pc:docMk/>
            <pc:sldMk cId="3094394314" sldId="271"/>
            <ac:picMk id="3" creationId="{FE397C9D-C7A3-4E69-AAB5-30318CDDC5A2}"/>
          </ac:picMkLst>
        </pc:picChg>
        <pc:picChg chg="add mod">
          <ac:chgData name="Paolo Pulvirenti" userId="81efc77f685c6ff9" providerId="LiveId" clId="{F9C544EF-F13E-4EB4-8F5F-80B28E0DBC17}" dt="2021-03-26T18:41:39.332" v="542" actId="1076"/>
          <ac:picMkLst>
            <pc:docMk/>
            <pc:sldMk cId="3094394314" sldId="271"/>
            <ac:picMk id="5" creationId="{2D3D1049-E85F-400C-93DF-609E33C70A16}"/>
          </ac:picMkLst>
        </pc:picChg>
        <pc:picChg chg="del mod">
          <ac:chgData name="Paolo Pulvirenti" userId="81efc77f685c6ff9" providerId="LiveId" clId="{F9C544EF-F13E-4EB4-8F5F-80B28E0DBC17}" dt="2021-03-26T18:06:51.251" v="512" actId="478"/>
          <ac:picMkLst>
            <pc:docMk/>
            <pc:sldMk cId="3094394314" sldId="271"/>
            <ac:picMk id="8" creationId="{2C0E520F-CA71-4BA3-95AE-434A94C0300C}"/>
          </ac:picMkLst>
        </pc:picChg>
        <pc:picChg chg="add mod">
          <ac:chgData name="Paolo Pulvirenti" userId="81efc77f685c6ff9" providerId="LiveId" clId="{F9C544EF-F13E-4EB4-8F5F-80B28E0DBC17}" dt="2021-03-26T18:41:31.260" v="539" actId="1076"/>
          <ac:picMkLst>
            <pc:docMk/>
            <pc:sldMk cId="3094394314" sldId="271"/>
            <ac:picMk id="9" creationId="{B30D4E6E-A99C-4B08-8331-1A5A6F91A5D9}"/>
          </ac:picMkLst>
        </pc:picChg>
        <pc:picChg chg="del">
          <ac:chgData name="Paolo Pulvirenti" userId="81efc77f685c6ff9" providerId="LiveId" clId="{F9C544EF-F13E-4EB4-8F5F-80B28E0DBC17}" dt="2021-03-26T18:06:49.587" v="508" actId="478"/>
          <ac:picMkLst>
            <pc:docMk/>
            <pc:sldMk cId="3094394314" sldId="271"/>
            <ac:picMk id="10" creationId="{5D5C8E3D-187E-4F79-BBD6-419ADEE59CEE}"/>
          </ac:picMkLst>
        </pc:picChg>
        <pc:picChg chg="add mod">
          <ac:chgData name="Paolo Pulvirenti" userId="81efc77f685c6ff9" providerId="LiveId" clId="{F9C544EF-F13E-4EB4-8F5F-80B28E0DBC17}" dt="2021-03-26T18:41:37.354" v="541" actId="1076"/>
          <ac:picMkLst>
            <pc:docMk/>
            <pc:sldMk cId="3094394314" sldId="271"/>
            <ac:picMk id="12" creationId="{9770A175-D81C-4D72-B414-9F0DFE62B947}"/>
          </ac:picMkLst>
        </pc:picChg>
        <pc:picChg chg="add mod">
          <ac:chgData name="Paolo Pulvirenti" userId="81efc77f685c6ff9" providerId="LiveId" clId="{F9C544EF-F13E-4EB4-8F5F-80B28E0DBC17}" dt="2021-03-26T18:41:09.755" v="531" actId="1076"/>
          <ac:picMkLst>
            <pc:docMk/>
            <pc:sldMk cId="3094394314" sldId="271"/>
            <ac:picMk id="14" creationId="{3E8F4A0A-FD58-4289-B39E-44296D64557D}"/>
          </ac:picMkLst>
        </pc:picChg>
        <pc:picChg chg="del">
          <ac:chgData name="Paolo Pulvirenti" userId="81efc77f685c6ff9" providerId="LiveId" clId="{F9C544EF-F13E-4EB4-8F5F-80B28E0DBC17}" dt="2021-03-26T18:06:50.419" v="510" actId="478"/>
          <ac:picMkLst>
            <pc:docMk/>
            <pc:sldMk cId="3094394314" sldId="271"/>
            <ac:picMk id="18" creationId="{1986247C-1510-403D-BB32-B789145693CA}"/>
          </ac:picMkLst>
        </pc:picChg>
      </pc:sldChg>
    </pc:docChg>
  </pc:docChgLst>
  <pc:docChgLst>
    <pc:chgData name="Paolo Pulvirenti" userId="81efc77f685c6ff9" providerId="LiveId" clId="{EA7E7557-90AD-4F47-BEBB-2DE3EA29B562}"/>
    <pc:docChg chg="undo custSel addSld delSld modSld sldOrd">
      <pc:chgData name="Paolo Pulvirenti" userId="81efc77f685c6ff9" providerId="LiveId" clId="{EA7E7557-90AD-4F47-BEBB-2DE3EA29B562}" dt="2021-04-26T14:36:06.423" v="2546" actId="6549"/>
      <pc:docMkLst>
        <pc:docMk/>
      </pc:docMkLst>
      <pc:sldChg chg="modSp mod">
        <pc:chgData name="Paolo Pulvirenti" userId="81efc77f685c6ff9" providerId="LiveId" clId="{EA7E7557-90AD-4F47-BEBB-2DE3EA29B562}" dt="2021-04-24T09:41:44.485" v="1" actId="20577"/>
        <pc:sldMkLst>
          <pc:docMk/>
          <pc:sldMk cId="2416250537" sldId="256"/>
        </pc:sldMkLst>
        <pc:spChg chg="mod">
          <ac:chgData name="Paolo Pulvirenti" userId="81efc77f685c6ff9" providerId="LiveId" clId="{EA7E7557-90AD-4F47-BEBB-2DE3EA29B562}" dt="2021-04-24T09:41:44.485" v="1" actId="20577"/>
          <ac:spMkLst>
            <pc:docMk/>
            <pc:sldMk cId="2416250537" sldId="256"/>
            <ac:spMk id="2" creationId="{D10848BD-6762-49D0-ACB2-DBE10A2EF979}"/>
          </ac:spMkLst>
        </pc:spChg>
      </pc:sldChg>
      <pc:sldChg chg="modSp mod">
        <pc:chgData name="Paolo Pulvirenti" userId="81efc77f685c6ff9" providerId="LiveId" clId="{EA7E7557-90AD-4F47-BEBB-2DE3EA29B562}" dt="2021-04-24T09:45:45.332" v="837" actId="20577"/>
        <pc:sldMkLst>
          <pc:docMk/>
          <pc:sldMk cId="3807617060" sldId="257"/>
        </pc:sldMkLst>
        <pc:spChg chg="mod">
          <ac:chgData name="Paolo Pulvirenti" userId="81efc77f685c6ff9" providerId="LiveId" clId="{EA7E7557-90AD-4F47-BEBB-2DE3EA29B562}" dt="2021-04-24T09:45:45.332" v="837" actId="20577"/>
          <ac:spMkLst>
            <pc:docMk/>
            <pc:sldMk cId="3807617060" sldId="257"/>
            <ac:spMk id="2" creationId="{BD620256-64A6-4386-A7F7-ED304D5933DC}"/>
          </ac:spMkLst>
        </pc:spChg>
      </pc:sldChg>
      <pc:sldChg chg="addSp delSp modSp mod">
        <pc:chgData name="Paolo Pulvirenti" userId="81efc77f685c6ff9" providerId="LiveId" clId="{EA7E7557-90AD-4F47-BEBB-2DE3EA29B562}" dt="2021-04-24T10:34:22.845" v="2013" actId="20577"/>
        <pc:sldMkLst>
          <pc:docMk/>
          <pc:sldMk cId="3235891937" sldId="261"/>
        </pc:sldMkLst>
        <pc:spChg chg="mod">
          <ac:chgData name="Paolo Pulvirenti" userId="81efc77f685c6ff9" providerId="LiveId" clId="{EA7E7557-90AD-4F47-BEBB-2DE3EA29B562}" dt="2021-04-24T10:15:08.218" v="1348" actId="20577"/>
          <ac:spMkLst>
            <pc:docMk/>
            <pc:sldMk cId="3235891937" sldId="261"/>
            <ac:spMk id="7" creationId="{3943C62E-2801-4792-923D-ABB77AE37BC2}"/>
          </ac:spMkLst>
        </pc:spChg>
        <pc:spChg chg="add mod">
          <ac:chgData name="Paolo Pulvirenti" userId="81efc77f685c6ff9" providerId="LiveId" clId="{EA7E7557-90AD-4F47-BEBB-2DE3EA29B562}" dt="2021-04-24T10:34:22.845" v="2013" actId="20577"/>
          <ac:spMkLst>
            <pc:docMk/>
            <pc:sldMk cId="3235891937" sldId="261"/>
            <ac:spMk id="20" creationId="{047AAE42-0118-451A-BB5F-19C591EBE2BB}"/>
          </ac:spMkLst>
        </pc:spChg>
        <pc:spChg chg="add del mod">
          <ac:chgData name="Paolo Pulvirenti" userId="81efc77f685c6ff9" providerId="LiveId" clId="{EA7E7557-90AD-4F47-BEBB-2DE3EA29B562}" dt="2021-04-24T10:34:04.090" v="2008"/>
          <ac:spMkLst>
            <pc:docMk/>
            <pc:sldMk cId="3235891937" sldId="261"/>
            <ac:spMk id="22" creationId="{03BA0E96-42F1-4A50-B29B-E5207BF11EAC}"/>
          </ac:spMkLst>
        </pc:spChg>
        <pc:picChg chg="del">
          <ac:chgData name="Paolo Pulvirenti" userId="81efc77f685c6ff9" providerId="LiveId" clId="{EA7E7557-90AD-4F47-BEBB-2DE3EA29B562}" dt="2021-04-24T09:46:37.731" v="895" actId="478"/>
          <ac:picMkLst>
            <pc:docMk/>
            <pc:sldMk cId="3235891937" sldId="261"/>
            <ac:picMk id="4" creationId="{1A8695FF-B2A2-4512-BB68-61B9053CC009}"/>
          </ac:picMkLst>
        </pc:picChg>
        <pc:picChg chg="add mod">
          <ac:chgData name="Paolo Pulvirenti" userId="81efc77f685c6ff9" providerId="LiveId" clId="{EA7E7557-90AD-4F47-BEBB-2DE3EA29B562}" dt="2021-04-24T09:51:41.669" v="939" actId="14100"/>
          <ac:picMkLst>
            <pc:docMk/>
            <pc:sldMk cId="3235891937" sldId="261"/>
            <ac:picMk id="4" creationId="{9A2DF62E-4C4F-497B-8424-4C4FAE90ADD3}"/>
          </ac:picMkLst>
        </pc:picChg>
        <pc:picChg chg="add mod">
          <ac:chgData name="Paolo Pulvirenti" userId="81efc77f685c6ff9" providerId="LiveId" clId="{EA7E7557-90AD-4F47-BEBB-2DE3EA29B562}" dt="2021-04-24T09:51:47.497" v="941" actId="1076"/>
          <ac:picMkLst>
            <pc:docMk/>
            <pc:sldMk cId="3235891937" sldId="261"/>
            <ac:picMk id="6" creationId="{4BC39542-9CE7-4C43-80DB-4FE33EBEA9EA}"/>
          </ac:picMkLst>
        </pc:picChg>
        <pc:picChg chg="del">
          <ac:chgData name="Paolo Pulvirenti" userId="81efc77f685c6ff9" providerId="LiveId" clId="{EA7E7557-90AD-4F47-BEBB-2DE3EA29B562}" dt="2021-04-24T09:46:37.291" v="894" actId="478"/>
          <ac:picMkLst>
            <pc:docMk/>
            <pc:sldMk cId="3235891937" sldId="261"/>
            <ac:picMk id="6" creationId="{90189C2B-3A7B-4105-8D56-F53A1B36258F}"/>
          </ac:picMkLst>
        </pc:picChg>
        <pc:picChg chg="del">
          <ac:chgData name="Paolo Pulvirenti" userId="81efc77f685c6ff9" providerId="LiveId" clId="{EA7E7557-90AD-4F47-BEBB-2DE3EA29B562}" dt="2021-04-24T09:46:38.691" v="897" actId="478"/>
          <ac:picMkLst>
            <pc:docMk/>
            <pc:sldMk cId="3235891937" sldId="261"/>
            <ac:picMk id="9" creationId="{38079544-1A93-415C-A11E-9A38A932ED03}"/>
          </ac:picMkLst>
        </pc:picChg>
        <pc:picChg chg="add mod">
          <ac:chgData name="Paolo Pulvirenti" userId="81efc77f685c6ff9" providerId="LiveId" clId="{EA7E7557-90AD-4F47-BEBB-2DE3EA29B562}" dt="2021-04-24T09:52:19.939" v="950" actId="1076"/>
          <ac:picMkLst>
            <pc:docMk/>
            <pc:sldMk cId="3235891937" sldId="261"/>
            <ac:picMk id="9" creationId="{77D41071-D9EA-48F1-9933-B64048513B99}"/>
          </ac:picMkLst>
        </pc:picChg>
        <pc:picChg chg="del">
          <ac:chgData name="Paolo Pulvirenti" userId="81efc77f685c6ff9" providerId="LiveId" clId="{EA7E7557-90AD-4F47-BEBB-2DE3EA29B562}" dt="2021-04-24T09:46:38.123" v="896" actId="478"/>
          <ac:picMkLst>
            <pc:docMk/>
            <pc:sldMk cId="3235891937" sldId="261"/>
            <ac:picMk id="11" creationId="{8B97BA98-57C8-4BB6-BD5C-A20409269144}"/>
          </ac:picMkLst>
        </pc:picChg>
        <pc:picChg chg="add mod">
          <ac:chgData name="Paolo Pulvirenti" userId="81efc77f685c6ff9" providerId="LiveId" clId="{EA7E7557-90AD-4F47-BEBB-2DE3EA29B562}" dt="2021-04-24T09:52:25.077" v="952" actId="14100"/>
          <ac:picMkLst>
            <pc:docMk/>
            <pc:sldMk cId="3235891937" sldId="261"/>
            <ac:picMk id="11" creationId="{D225730C-1693-44FE-9545-6714C50F888E}"/>
          </ac:picMkLst>
        </pc:picChg>
      </pc:sldChg>
      <pc:sldChg chg="modSp mod">
        <pc:chgData name="Paolo Pulvirenti" userId="81efc77f685c6ff9" providerId="LiveId" clId="{EA7E7557-90AD-4F47-BEBB-2DE3EA29B562}" dt="2021-04-24T10:15:02.161" v="1346" actId="20577"/>
        <pc:sldMkLst>
          <pc:docMk/>
          <pc:sldMk cId="644252973" sldId="264"/>
        </pc:sldMkLst>
        <pc:spChg chg="mod">
          <ac:chgData name="Paolo Pulvirenti" userId="81efc77f685c6ff9" providerId="LiveId" clId="{EA7E7557-90AD-4F47-BEBB-2DE3EA29B562}" dt="2021-04-24T09:58:39.055" v="1014" actId="1076"/>
          <ac:spMkLst>
            <pc:docMk/>
            <pc:sldMk cId="644252973" sldId="264"/>
            <ac:spMk id="2" creationId="{8ECE7B02-A6DB-4F40-86B3-DD79DD3837FC}"/>
          </ac:spMkLst>
        </pc:spChg>
        <pc:spChg chg="mod">
          <ac:chgData name="Paolo Pulvirenti" userId="81efc77f685c6ff9" providerId="LiveId" clId="{EA7E7557-90AD-4F47-BEBB-2DE3EA29B562}" dt="2021-04-24T10:15:02.161" v="1346" actId="20577"/>
          <ac:spMkLst>
            <pc:docMk/>
            <pc:sldMk cId="644252973" sldId="264"/>
            <ac:spMk id="7" creationId="{3943C62E-2801-4792-923D-ABB77AE37BC2}"/>
          </ac:spMkLst>
        </pc:spChg>
        <pc:spChg chg="mod">
          <ac:chgData name="Paolo Pulvirenti" userId="81efc77f685c6ff9" providerId="LiveId" clId="{EA7E7557-90AD-4F47-BEBB-2DE3EA29B562}" dt="2021-04-24T09:58:39.055" v="1014" actId="1076"/>
          <ac:spMkLst>
            <pc:docMk/>
            <pc:sldMk cId="644252973" sldId="264"/>
            <ac:spMk id="13" creationId="{ADD8147D-A1FB-49A5-BC29-86A76BFAEDEE}"/>
          </ac:spMkLst>
        </pc:spChg>
        <pc:spChg chg="mod">
          <ac:chgData name="Paolo Pulvirenti" userId="81efc77f685c6ff9" providerId="LiveId" clId="{EA7E7557-90AD-4F47-BEBB-2DE3EA29B562}" dt="2021-04-24T09:58:39.055" v="1014" actId="1076"/>
          <ac:spMkLst>
            <pc:docMk/>
            <pc:sldMk cId="644252973" sldId="264"/>
            <ac:spMk id="18" creationId="{4369A88F-0AA6-49C5-AC7E-EE3AE7C582B7}"/>
          </ac:spMkLst>
        </pc:spChg>
        <pc:spChg chg="mod">
          <ac:chgData name="Paolo Pulvirenti" userId="81efc77f685c6ff9" providerId="LiveId" clId="{EA7E7557-90AD-4F47-BEBB-2DE3EA29B562}" dt="2021-04-24T09:58:39.055" v="1014" actId="1076"/>
          <ac:spMkLst>
            <pc:docMk/>
            <pc:sldMk cId="644252973" sldId="264"/>
            <ac:spMk id="23" creationId="{DDA143BD-B688-4DFE-93D7-B67B7CCDBDD0}"/>
          </ac:spMkLst>
        </pc:spChg>
      </pc:sldChg>
      <pc:sldChg chg="modSp mod ord">
        <pc:chgData name="Paolo Pulvirenti" userId="81efc77f685c6ff9" providerId="LiveId" clId="{EA7E7557-90AD-4F47-BEBB-2DE3EA29B562}" dt="2021-04-24T10:02:21.474" v="1088" actId="1076"/>
        <pc:sldMkLst>
          <pc:docMk/>
          <pc:sldMk cId="1307738338" sldId="266"/>
        </pc:sldMkLst>
        <pc:spChg chg="mod">
          <ac:chgData name="Paolo Pulvirenti" userId="81efc77f685c6ff9" providerId="LiveId" clId="{EA7E7557-90AD-4F47-BEBB-2DE3EA29B562}" dt="2021-04-24T10:00:07.452" v="1020" actId="20577"/>
          <ac:spMkLst>
            <pc:docMk/>
            <pc:sldMk cId="1307738338" sldId="266"/>
            <ac:spMk id="2" creationId="{F4F8E9C0-BFD9-40F0-996D-9B39A46A422A}"/>
          </ac:spMkLst>
        </pc:spChg>
        <pc:spChg chg="mod">
          <ac:chgData name="Paolo Pulvirenti" userId="81efc77f685c6ff9" providerId="LiveId" clId="{EA7E7557-90AD-4F47-BEBB-2DE3EA29B562}" dt="2021-04-24T10:00:22.224" v="1023" actId="21"/>
          <ac:spMkLst>
            <pc:docMk/>
            <pc:sldMk cId="1307738338" sldId="266"/>
            <ac:spMk id="4" creationId="{07AFFB02-D283-4647-ABB9-5EEDA178367B}"/>
          </ac:spMkLst>
        </pc:spChg>
        <pc:spChg chg="mod">
          <ac:chgData name="Paolo Pulvirenti" userId="81efc77f685c6ff9" providerId="LiveId" clId="{EA7E7557-90AD-4F47-BEBB-2DE3EA29B562}" dt="2021-04-24T10:01:18.547" v="1032" actId="6549"/>
          <ac:spMkLst>
            <pc:docMk/>
            <pc:sldMk cId="1307738338" sldId="266"/>
            <ac:spMk id="5" creationId="{952D05EE-537A-412F-9131-78409ECD2B5F}"/>
          </ac:spMkLst>
        </pc:spChg>
        <pc:spChg chg="mod">
          <ac:chgData name="Paolo Pulvirenti" userId="81efc77f685c6ff9" providerId="LiveId" clId="{EA7E7557-90AD-4F47-BEBB-2DE3EA29B562}" dt="2021-04-24T10:02:21.474" v="1088" actId="1076"/>
          <ac:spMkLst>
            <pc:docMk/>
            <pc:sldMk cId="1307738338" sldId="266"/>
            <ac:spMk id="7" creationId="{3943C62E-2801-4792-923D-ABB77AE37BC2}"/>
          </ac:spMkLst>
        </pc:spChg>
        <pc:picChg chg="mod">
          <ac:chgData name="Paolo Pulvirenti" userId="81efc77f685c6ff9" providerId="LiveId" clId="{EA7E7557-90AD-4F47-BEBB-2DE3EA29B562}" dt="2021-04-24T10:01:24.333" v="1033" actId="1076"/>
          <ac:picMkLst>
            <pc:docMk/>
            <pc:sldMk cId="1307738338" sldId="266"/>
            <ac:picMk id="17" creationId="{211A634D-96FD-4B18-A053-DC4CDA97DF3E}"/>
          </ac:picMkLst>
        </pc:picChg>
      </pc:sldChg>
      <pc:sldChg chg="delSp modSp mod ord">
        <pc:chgData name="Paolo Pulvirenti" userId="81efc77f685c6ff9" providerId="LiveId" clId="{EA7E7557-90AD-4F47-BEBB-2DE3EA29B562}" dt="2021-04-24T10:02:32.520" v="1093" actId="1076"/>
        <pc:sldMkLst>
          <pc:docMk/>
          <pc:sldMk cId="1097070789" sldId="271"/>
        </pc:sldMkLst>
        <pc:spChg chg="mod">
          <ac:chgData name="Paolo Pulvirenti" userId="81efc77f685c6ff9" providerId="LiveId" clId="{EA7E7557-90AD-4F47-BEBB-2DE3EA29B562}" dt="2021-04-24T10:01:39.563" v="1039" actId="1076"/>
          <ac:spMkLst>
            <pc:docMk/>
            <pc:sldMk cId="1097070789" sldId="271"/>
            <ac:spMk id="2" creationId="{F4F8E9C0-BFD9-40F0-996D-9B39A46A422A}"/>
          </ac:spMkLst>
        </pc:spChg>
        <pc:spChg chg="del mod">
          <ac:chgData name="Paolo Pulvirenti" userId="81efc77f685c6ff9" providerId="LiveId" clId="{EA7E7557-90AD-4F47-BEBB-2DE3EA29B562}" dt="2021-04-24T10:01:33.242" v="1036" actId="478"/>
          <ac:spMkLst>
            <pc:docMk/>
            <pc:sldMk cId="1097070789" sldId="271"/>
            <ac:spMk id="4" creationId="{07AFFB02-D283-4647-ABB9-5EEDA178367B}"/>
          </ac:spMkLst>
        </pc:spChg>
        <pc:spChg chg="mod">
          <ac:chgData name="Paolo Pulvirenti" userId="81efc77f685c6ff9" providerId="LiveId" clId="{EA7E7557-90AD-4F47-BEBB-2DE3EA29B562}" dt="2021-04-24T10:02:32.520" v="1093" actId="1076"/>
          <ac:spMkLst>
            <pc:docMk/>
            <pc:sldMk cId="1097070789" sldId="271"/>
            <ac:spMk id="7" creationId="{3943C62E-2801-4792-923D-ABB77AE37BC2}"/>
          </ac:spMkLst>
        </pc:spChg>
        <pc:spChg chg="mod">
          <ac:chgData name="Paolo Pulvirenti" userId="81efc77f685c6ff9" providerId="LiveId" clId="{EA7E7557-90AD-4F47-BEBB-2DE3EA29B562}" dt="2021-04-24T10:01:48.457" v="1043" actId="14100"/>
          <ac:spMkLst>
            <pc:docMk/>
            <pc:sldMk cId="1097070789" sldId="271"/>
            <ac:spMk id="18" creationId="{4369A88F-0AA6-49C5-AC7E-EE3AE7C582B7}"/>
          </ac:spMkLst>
        </pc:spChg>
        <pc:spChg chg="mod">
          <ac:chgData name="Paolo Pulvirenti" userId="81efc77f685c6ff9" providerId="LiveId" clId="{EA7E7557-90AD-4F47-BEBB-2DE3EA29B562}" dt="2021-04-24T10:01:44.513" v="1041" actId="14100"/>
          <ac:spMkLst>
            <pc:docMk/>
            <pc:sldMk cId="1097070789" sldId="271"/>
            <ac:spMk id="23" creationId="{DDA143BD-B688-4DFE-93D7-B67B7CCDBDD0}"/>
          </ac:spMkLst>
        </pc:spChg>
        <pc:picChg chg="del">
          <ac:chgData name="Paolo Pulvirenti" userId="81efc77f685c6ff9" providerId="LiveId" clId="{EA7E7557-90AD-4F47-BEBB-2DE3EA29B562}" dt="2021-04-24T10:01:34.715" v="1037" actId="478"/>
          <ac:picMkLst>
            <pc:docMk/>
            <pc:sldMk cId="1097070789" sldId="271"/>
            <ac:picMk id="3" creationId="{7184AED3-4CD6-4741-931B-1EDF96C7198E}"/>
          </ac:picMkLst>
        </pc:picChg>
      </pc:sldChg>
      <pc:sldChg chg="addSp delSp modSp mod">
        <pc:chgData name="Paolo Pulvirenti" userId="81efc77f685c6ff9" providerId="LiveId" clId="{EA7E7557-90AD-4F47-BEBB-2DE3EA29B562}" dt="2021-04-24T10:21:39.914" v="1481" actId="20577"/>
        <pc:sldMkLst>
          <pc:docMk/>
          <pc:sldMk cId="3782312330" sldId="272"/>
        </pc:sldMkLst>
        <pc:spChg chg="del mod">
          <ac:chgData name="Paolo Pulvirenti" userId="81efc77f685c6ff9" providerId="LiveId" clId="{EA7E7557-90AD-4F47-BEBB-2DE3EA29B562}" dt="2021-04-24T10:04:44.730" v="1110" actId="478"/>
          <ac:spMkLst>
            <pc:docMk/>
            <pc:sldMk cId="3782312330" sldId="272"/>
            <ac:spMk id="2" creationId="{F4F8E9C0-BFD9-40F0-996D-9B39A46A422A}"/>
          </ac:spMkLst>
        </pc:spChg>
        <pc:spChg chg="mod">
          <ac:chgData name="Paolo Pulvirenti" userId="81efc77f685c6ff9" providerId="LiveId" clId="{EA7E7557-90AD-4F47-BEBB-2DE3EA29B562}" dt="2021-04-24T10:21:39.914" v="1481" actId="20577"/>
          <ac:spMkLst>
            <pc:docMk/>
            <pc:sldMk cId="3782312330" sldId="272"/>
            <ac:spMk id="7" creationId="{3943C62E-2801-4792-923D-ABB77AE37BC2}"/>
          </ac:spMkLst>
        </pc:spChg>
        <pc:spChg chg="mod">
          <ac:chgData name="Paolo Pulvirenti" userId="81efc77f685c6ff9" providerId="LiveId" clId="{EA7E7557-90AD-4F47-BEBB-2DE3EA29B562}" dt="2021-04-24T10:21:23.773" v="1469" actId="1076"/>
          <ac:spMkLst>
            <pc:docMk/>
            <pc:sldMk cId="3782312330" sldId="272"/>
            <ac:spMk id="13" creationId="{ADD8147D-A1FB-49A5-BC29-86A76BFAEDEE}"/>
          </ac:spMkLst>
        </pc:spChg>
        <pc:spChg chg="add mod">
          <ac:chgData name="Paolo Pulvirenti" userId="81efc77f685c6ff9" providerId="LiveId" clId="{EA7E7557-90AD-4F47-BEBB-2DE3EA29B562}" dt="2021-04-24T10:13:25.345" v="1233" actId="1076"/>
          <ac:spMkLst>
            <pc:docMk/>
            <pc:sldMk cId="3782312330" sldId="272"/>
            <ac:spMk id="15" creationId="{FCCC46C0-3894-41AF-A330-512F869C29FC}"/>
          </ac:spMkLst>
        </pc:spChg>
        <pc:spChg chg="add mod">
          <ac:chgData name="Paolo Pulvirenti" userId="81efc77f685c6ff9" providerId="LiveId" clId="{EA7E7557-90AD-4F47-BEBB-2DE3EA29B562}" dt="2021-04-24T10:13:25.345" v="1233" actId="1076"/>
          <ac:spMkLst>
            <pc:docMk/>
            <pc:sldMk cId="3782312330" sldId="272"/>
            <ac:spMk id="17" creationId="{5D88DD2F-1814-40D1-94B7-3502C4A61EB8}"/>
          </ac:spMkLst>
        </pc:spChg>
        <pc:spChg chg="mod">
          <ac:chgData name="Paolo Pulvirenti" userId="81efc77f685c6ff9" providerId="LiveId" clId="{EA7E7557-90AD-4F47-BEBB-2DE3EA29B562}" dt="2021-04-24T10:13:25.345" v="1233" actId="1076"/>
          <ac:spMkLst>
            <pc:docMk/>
            <pc:sldMk cId="3782312330" sldId="272"/>
            <ac:spMk id="18" creationId="{4369A88F-0AA6-49C5-AC7E-EE3AE7C582B7}"/>
          </ac:spMkLst>
        </pc:spChg>
        <pc:spChg chg="add del mod">
          <ac:chgData name="Paolo Pulvirenti" userId="81efc77f685c6ff9" providerId="LiveId" clId="{EA7E7557-90AD-4F47-BEBB-2DE3EA29B562}" dt="2021-04-24T10:13:06.755" v="1232"/>
          <ac:spMkLst>
            <pc:docMk/>
            <pc:sldMk cId="3782312330" sldId="272"/>
            <ac:spMk id="19" creationId="{E80B5F02-0E92-4EDC-80AE-F28B2A0476C7}"/>
          </ac:spMkLst>
        </pc:spChg>
        <pc:spChg chg="add mod">
          <ac:chgData name="Paolo Pulvirenti" userId="81efc77f685c6ff9" providerId="LiveId" clId="{EA7E7557-90AD-4F47-BEBB-2DE3EA29B562}" dt="2021-04-24T10:13:34.504" v="1237" actId="1076"/>
          <ac:spMkLst>
            <pc:docMk/>
            <pc:sldMk cId="3782312330" sldId="272"/>
            <ac:spMk id="20" creationId="{E95BF95E-AE89-4DA6-AB81-14CED80FD953}"/>
          </ac:spMkLst>
        </pc:spChg>
        <pc:spChg chg="add mod">
          <ac:chgData name="Paolo Pulvirenti" userId="81efc77f685c6ff9" providerId="LiveId" clId="{EA7E7557-90AD-4F47-BEBB-2DE3EA29B562}" dt="2021-04-24T10:14:13.115" v="1324" actId="1076"/>
          <ac:spMkLst>
            <pc:docMk/>
            <pc:sldMk cId="3782312330" sldId="272"/>
            <ac:spMk id="21" creationId="{AA179B22-02DC-4DE6-904A-EF63B215E18B}"/>
          </ac:spMkLst>
        </pc:spChg>
        <pc:spChg chg="add mod">
          <ac:chgData name="Paolo Pulvirenti" userId="81efc77f685c6ff9" providerId="LiveId" clId="{EA7E7557-90AD-4F47-BEBB-2DE3EA29B562}" dt="2021-04-24T10:13:47.616" v="1239" actId="1076"/>
          <ac:spMkLst>
            <pc:docMk/>
            <pc:sldMk cId="3782312330" sldId="272"/>
            <ac:spMk id="22" creationId="{7B984492-640B-4718-8FCC-B7D385654BB0}"/>
          </ac:spMkLst>
        </pc:spChg>
        <pc:spChg chg="mod">
          <ac:chgData name="Paolo Pulvirenti" userId="81efc77f685c6ff9" providerId="LiveId" clId="{EA7E7557-90AD-4F47-BEBB-2DE3EA29B562}" dt="2021-04-24T10:13:25.345" v="1233" actId="1076"/>
          <ac:spMkLst>
            <pc:docMk/>
            <pc:sldMk cId="3782312330" sldId="272"/>
            <ac:spMk id="23" creationId="{DDA143BD-B688-4DFE-93D7-B67B7CCDBDD0}"/>
          </ac:spMkLst>
        </pc:spChg>
        <pc:spChg chg="add mod">
          <ac:chgData name="Paolo Pulvirenti" userId="81efc77f685c6ff9" providerId="LiveId" clId="{EA7E7557-90AD-4F47-BEBB-2DE3EA29B562}" dt="2021-04-24T10:13:47.616" v="1239" actId="1076"/>
          <ac:spMkLst>
            <pc:docMk/>
            <pc:sldMk cId="3782312330" sldId="272"/>
            <ac:spMk id="24" creationId="{7AEF3CF7-E8F2-41F7-9E14-0920CF89F7A8}"/>
          </ac:spMkLst>
        </pc:spChg>
      </pc:sldChg>
      <pc:sldChg chg="del">
        <pc:chgData name="Paolo Pulvirenti" userId="81efc77f685c6ff9" providerId="LiveId" clId="{EA7E7557-90AD-4F47-BEBB-2DE3EA29B562}" dt="2021-04-24T10:34:59.530" v="2014" actId="47"/>
        <pc:sldMkLst>
          <pc:docMk/>
          <pc:sldMk cId="1558715689" sldId="273"/>
        </pc:sldMkLst>
      </pc:sldChg>
      <pc:sldChg chg="del">
        <pc:chgData name="Paolo Pulvirenti" userId="81efc77f685c6ff9" providerId="LiveId" clId="{EA7E7557-90AD-4F47-BEBB-2DE3EA29B562}" dt="2021-04-24T10:35:00.259" v="2015" actId="47"/>
        <pc:sldMkLst>
          <pc:docMk/>
          <pc:sldMk cId="3084978459" sldId="274"/>
        </pc:sldMkLst>
      </pc:sldChg>
      <pc:sldChg chg="del">
        <pc:chgData name="Paolo Pulvirenti" userId="81efc77f685c6ff9" providerId="LiveId" clId="{EA7E7557-90AD-4F47-BEBB-2DE3EA29B562}" dt="2021-04-24T10:14:26.809" v="1325" actId="47"/>
        <pc:sldMkLst>
          <pc:docMk/>
          <pc:sldMk cId="790329592" sldId="275"/>
        </pc:sldMkLst>
      </pc:sldChg>
      <pc:sldChg chg="del">
        <pc:chgData name="Paolo Pulvirenti" userId="81efc77f685c6ff9" providerId="LiveId" clId="{EA7E7557-90AD-4F47-BEBB-2DE3EA29B562}" dt="2021-04-24T10:35:01.119" v="2016" actId="47"/>
        <pc:sldMkLst>
          <pc:docMk/>
          <pc:sldMk cId="3822761197" sldId="276"/>
        </pc:sldMkLst>
      </pc:sldChg>
      <pc:sldChg chg="del">
        <pc:chgData name="Paolo Pulvirenti" userId="81efc77f685c6ff9" providerId="LiveId" clId="{EA7E7557-90AD-4F47-BEBB-2DE3EA29B562}" dt="2021-04-24T10:35:01.969" v="2017" actId="47"/>
        <pc:sldMkLst>
          <pc:docMk/>
          <pc:sldMk cId="493680573" sldId="277"/>
        </pc:sldMkLst>
      </pc:sldChg>
      <pc:sldChg chg="del">
        <pc:chgData name="Paolo Pulvirenti" userId="81efc77f685c6ff9" providerId="LiveId" clId="{EA7E7557-90AD-4F47-BEBB-2DE3EA29B562}" dt="2021-04-24T10:35:03.045" v="2018" actId="47"/>
        <pc:sldMkLst>
          <pc:docMk/>
          <pc:sldMk cId="1156055722" sldId="278"/>
        </pc:sldMkLst>
      </pc:sldChg>
      <pc:sldChg chg="del">
        <pc:chgData name="Paolo Pulvirenti" userId="81efc77f685c6ff9" providerId="LiveId" clId="{EA7E7557-90AD-4F47-BEBB-2DE3EA29B562}" dt="2021-04-24T10:35:05.397" v="2020" actId="47"/>
        <pc:sldMkLst>
          <pc:docMk/>
          <pc:sldMk cId="972698107" sldId="279"/>
        </pc:sldMkLst>
      </pc:sldChg>
      <pc:sldChg chg="del">
        <pc:chgData name="Paolo Pulvirenti" userId="81efc77f685c6ff9" providerId="LiveId" clId="{EA7E7557-90AD-4F47-BEBB-2DE3EA29B562}" dt="2021-04-24T10:35:04.386" v="2019" actId="47"/>
        <pc:sldMkLst>
          <pc:docMk/>
          <pc:sldMk cId="3539059127" sldId="280"/>
        </pc:sldMkLst>
      </pc:sldChg>
      <pc:sldChg chg="addSp delSp modSp add mod ord">
        <pc:chgData name="Paolo Pulvirenti" userId="81efc77f685c6ff9" providerId="LiveId" clId="{EA7E7557-90AD-4F47-BEBB-2DE3EA29B562}" dt="2021-04-24T10:29:04.026" v="1824" actId="13926"/>
        <pc:sldMkLst>
          <pc:docMk/>
          <pc:sldMk cId="3974876878" sldId="281"/>
        </pc:sldMkLst>
        <pc:spChg chg="mod">
          <ac:chgData name="Paolo Pulvirenti" userId="81efc77f685c6ff9" providerId="LiveId" clId="{EA7E7557-90AD-4F47-BEBB-2DE3EA29B562}" dt="2021-04-24T10:26:47.060" v="1728" actId="1076"/>
          <ac:spMkLst>
            <pc:docMk/>
            <pc:sldMk cId="3974876878" sldId="281"/>
            <ac:spMk id="2" creationId="{7CCC8B2D-8D96-40FE-8CE0-9DDA84F917A2}"/>
          </ac:spMkLst>
        </pc:spChg>
        <pc:spChg chg="mod">
          <ac:chgData name="Paolo Pulvirenti" userId="81efc77f685c6ff9" providerId="LiveId" clId="{EA7E7557-90AD-4F47-BEBB-2DE3EA29B562}" dt="2021-04-24T09:46:31.086" v="889" actId="20577"/>
          <ac:spMkLst>
            <pc:docMk/>
            <pc:sldMk cId="3974876878" sldId="281"/>
            <ac:spMk id="7" creationId="{3943C62E-2801-4792-923D-ABB77AE37BC2}"/>
          </ac:spMkLst>
        </pc:spChg>
        <pc:spChg chg="add mod">
          <ac:chgData name="Paolo Pulvirenti" userId="81efc77f685c6ff9" providerId="LiveId" clId="{EA7E7557-90AD-4F47-BEBB-2DE3EA29B562}" dt="2021-04-24T10:29:04.026" v="1824" actId="13926"/>
          <ac:spMkLst>
            <pc:docMk/>
            <pc:sldMk cId="3974876878" sldId="281"/>
            <ac:spMk id="8" creationId="{6B8B5D4B-ED60-461F-9694-F7D4DAB12037}"/>
          </ac:spMkLst>
        </pc:spChg>
        <pc:picChg chg="del">
          <ac:chgData name="Paolo Pulvirenti" userId="81efc77f685c6ff9" providerId="LiveId" clId="{EA7E7557-90AD-4F47-BEBB-2DE3EA29B562}" dt="2021-04-24T09:46:35.035" v="891" actId="478"/>
          <ac:picMkLst>
            <pc:docMk/>
            <pc:sldMk cId="3974876878" sldId="281"/>
            <ac:picMk id="4" creationId="{1A8695FF-B2A2-4512-BB68-61B9053CC009}"/>
          </ac:picMkLst>
        </pc:picChg>
        <pc:picChg chg="add mod">
          <ac:chgData name="Paolo Pulvirenti" userId="81efc77f685c6ff9" providerId="LiveId" clId="{EA7E7557-90AD-4F47-BEBB-2DE3EA29B562}" dt="2021-04-24T10:26:47.060" v="1728" actId="1076"/>
          <ac:picMkLst>
            <pc:docMk/>
            <pc:sldMk cId="3974876878" sldId="281"/>
            <ac:picMk id="4" creationId="{375B6E4B-C7DE-4F18-B0C8-410A54B77F4C}"/>
          </ac:picMkLst>
        </pc:picChg>
        <pc:picChg chg="del">
          <ac:chgData name="Paolo Pulvirenti" userId="81efc77f685c6ff9" providerId="LiveId" clId="{EA7E7557-90AD-4F47-BEBB-2DE3EA29B562}" dt="2021-04-24T09:46:34.540" v="890" actId="478"/>
          <ac:picMkLst>
            <pc:docMk/>
            <pc:sldMk cId="3974876878" sldId="281"/>
            <ac:picMk id="6" creationId="{90189C2B-3A7B-4105-8D56-F53A1B36258F}"/>
          </ac:picMkLst>
        </pc:picChg>
        <pc:picChg chg="add mod">
          <ac:chgData name="Paolo Pulvirenti" userId="81efc77f685c6ff9" providerId="LiveId" clId="{EA7E7557-90AD-4F47-BEBB-2DE3EA29B562}" dt="2021-04-24T10:26:47.060" v="1728" actId="1076"/>
          <ac:picMkLst>
            <pc:docMk/>
            <pc:sldMk cId="3974876878" sldId="281"/>
            <ac:picMk id="6" creationId="{C3985ACB-A340-4AD3-9C3E-A9BD8AE71D60}"/>
          </ac:picMkLst>
        </pc:picChg>
        <pc:picChg chg="del">
          <ac:chgData name="Paolo Pulvirenti" userId="81efc77f685c6ff9" providerId="LiveId" clId="{EA7E7557-90AD-4F47-BEBB-2DE3EA29B562}" dt="2021-04-24T09:46:36.123" v="893" actId="478"/>
          <ac:picMkLst>
            <pc:docMk/>
            <pc:sldMk cId="3974876878" sldId="281"/>
            <ac:picMk id="9" creationId="{38079544-1A93-415C-A11E-9A38A932ED03}"/>
          </ac:picMkLst>
        </pc:picChg>
        <pc:picChg chg="del">
          <ac:chgData name="Paolo Pulvirenti" userId="81efc77f685c6ff9" providerId="LiveId" clId="{EA7E7557-90AD-4F47-BEBB-2DE3EA29B562}" dt="2021-04-24T09:46:35.443" v="892" actId="478"/>
          <ac:picMkLst>
            <pc:docMk/>
            <pc:sldMk cId="3974876878" sldId="281"/>
            <ac:picMk id="11" creationId="{8B97BA98-57C8-4BB6-BD5C-A20409269144}"/>
          </ac:picMkLst>
        </pc:picChg>
      </pc:sldChg>
      <pc:sldChg chg="addSp delSp modSp add mod">
        <pc:chgData name="Paolo Pulvirenti" userId="81efc77f685c6ff9" providerId="LiveId" clId="{EA7E7557-90AD-4F47-BEBB-2DE3EA29B562}" dt="2021-04-24T10:15:33.690" v="1363" actId="1076"/>
        <pc:sldMkLst>
          <pc:docMk/>
          <pc:sldMk cId="3955211176" sldId="282"/>
        </pc:sldMkLst>
        <pc:spChg chg="mod">
          <ac:chgData name="Paolo Pulvirenti" userId="81efc77f685c6ff9" providerId="LiveId" clId="{EA7E7557-90AD-4F47-BEBB-2DE3EA29B562}" dt="2021-04-24T10:15:33.690" v="1363" actId="1076"/>
          <ac:spMkLst>
            <pc:docMk/>
            <pc:sldMk cId="3955211176" sldId="282"/>
            <ac:spMk id="7" creationId="{3943C62E-2801-4792-923D-ABB77AE37BC2}"/>
          </ac:spMkLst>
        </pc:spChg>
        <pc:spChg chg="mod">
          <ac:chgData name="Paolo Pulvirenti" userId="81efc77f685c6ff9" providerId="LiveId" clId="{EA7E7557-90AD-4F47-BEBB-2DE3EA29B562}" dt="2021-04-24T10:15:31.746" v="1362" actId="1076"/>
          <ac:spMkLst>
            <pc:docMk/>
            <pc:sldMk cId="3955211176" sldId="282"/>
            <ac:spMk id="13" creationId="{ADD8147D-A1FB-49A5-BC29-86A76BFAEDEE}"/>
          </ac:spMkLst>
        </pc:spChg>
        <pc:spChg chg="mod">
          <ac:chgData name="Paolo Pulvirenti" userId="81efc77f685c6ff9" providerId="LiveId" clId="{EA7E7557-90AD-4F47-BEBB-2DE3EA29B562}" dt="2021-04-24T10:15:31.746" v="1362" actId="1076"/>
          <ac:spMkLst>
            <pc:docMk/>
            <pc:sldMk cId="3955211176" sldId="282"/>
            <ac:spMk id="15" creationId="{FCCC46C0-3894-41AF-A330-512F869C29FC}"/>
          </ac:spMkLst>
        </pc:spChg>
        <pc:spChg chg="add mod">
          <ac:chgData name="Paolo Pulvirenti" userId="81efc77f685c6ff9" providerId="LiveId" clId="{EA7E7557-90AD-4F47-BEBB-2DE3EA29B562}" dt="2021-04-24T10:15:31.746" v="1362" actId="1076"/>
          <ac:spMkLst>
            <pc:docMk/>
            <pc:sldMk cId="3955211176" sldId="282"/>
            <ac:spMk id="16" creationId="{ECE10B61-5A19-40A6-AD5D-02DF9F70CEBB}"/>
          </ac:spMkLst>
        </pc:spChg>
        <pc:spChg chg="del">
          <ac:chgData name="Paolo Pulvirenti" userId="81efc77f685c6ff9" providerId="LiveId" clId="{EA7E7557-90AD-4F47-BEBB-2DE3EA29B562}" dt="2021-04-24T10:10:19.122" v="1179" actId="478"/>
          <ac:spMkLst>
            <pc:docMk/>
            <pc:sldMk cId="3955211176" sldId="282"/>
            <ac:spMk id="17" creationId="{5D88DD2F-1814-40D1-94B7-3502C4A61EB8}"/>
          </ac:spMkLst>
        </pc:spChg>
        <pc:spChg chg="mod">
          <ac:chgData name="Paolo Pulvirenti" userId="81efc77f685c6ff9" providerId="LiveId" clId="{EA7E7557-90AD-4F47-BEBB-2DE3EA29B562}" dt="2021-04-24T10:15:31.746" v="1362" actId="1076"/>
          <ac:spMkLst>
            <pc:docMk/>
            <pc:sldMk cId="3955211176" sldId="282"/>
            <ac:spMk id="18" creationId="{4369A88F-0AA6-49C5-AC7E-EE3AE7C582B7}"/>
          </ac:spMkLst>
        </pc:spChg>
        <pc:spChg chg="add mod">
          <ac:chgData name="Paolo Pulvirenti" userId="81efc77f685c6ff9" providerId="LiveId" clId="{EA7E7557-90AD-4F47-BEBB-2DE3EA29B562}" dt="2021-04-24T10:15:31.746" v="1362" actId="1076"/>
          <ac:spMkLst>
            <pc:docMk/>
            <pc:sldMk cId="3955211176" sldId="282"/>
            <ac:spMk id="19" creationId="{A1EEE955-5355-41EA-9CBA-EA0E8F34988E}"/>
          </ac:spMkLst>
        </pc:spChg>
        <pc:spChg chg="mod">
          <ac:chgData name="Paolo Pulvirenti" userId="81efc77f685c6ff9" providerId="LiveId" clId="{EA7E7557-90AD-4F47-BEBB-2DE3EA29B562}" dt="2021-04-24T10:15:31.746" v="1362" actId="1076"/>
          <ac:spMkLst>
            <pc:docMk/>
            <pc:sldMk cId="3955211176" sldId="282"/>
            <ac:spMk id="23" creationId="{DDA143BD-B688-4DFE-93D7-B67B7CCDBDD0}"/>
          </ac:spMkLst>
        </pc:spChg>
      </pc:sldChg>
      <pc:sldChg chg="modSp add mod ord">
        <pc:chgData name="Paolo Pulvirenti" userId="81efc77f685c6ff9" providerId="LiveId" clId="{EA7E7557-90AD-4F47-BEBB-2DE3EA29B562}" dt="2021-04-24T10:17:39.914" v="1389" actId="1076"/>
        <pc:sldMkLst>
          <pc:docMk/>
          <pc:sldMk cId="2484924988" sldId="283"/>
        </pc:sldMkLst>
        <pc:spChg chg="mod">
          <ac:chgData name="Paolo Pulvirenti" userId="81efc77f685c6ff9" providerId="LiveId" clId="{EA7E7557-90AD-4F47-BEBB-2DE3EA29B562}" dt="2021-04-24T10:17:39.914" v="1389" actId="1076"/>
          <ac:spMkLst>
            <pc:docMk/>
            <pc:sldMk cId="2484924988" sldId="283"/>
            <ac:spMk id="2" creationId="{8ECE7B02-A6DB-4F40-86B3-DD79DD3837FC}"/>
          </ac:spMkLst>
        </pc:spChg>
        <pc:spChg chg="mod">
          <ac:chgData name="Paolo Pulvirenti" userId="81efc77f685c6ff9" providerId="LiveId" clId="{EA7E7557-90AD-4F47-BEBB-2DE3EA29B562}" dt="2021-04-24T10:17:09.115" v="1383" actId="1076"/>
          <ac:spMkLst>
            <pc:docMk/>
            <pc:sldMk cId="2484924988" sldId="283"/>
            <ac:spMk id="7" creationId="{3943C62E-2801-4792-923D-ABB77AE37BC2}"/>
          </ac:spMkLst>
        </pc:spChg>
        <pc:spChg chg="mod">
          <ac:chgData name="Paolo Pulvirenti" userId="81efc77f685c6ff9" providerId="LiveId" clId="{EA7E7557-90AD-4F47-BEBB-2DE3EA29B562}" dt="2021-04-24T10:17:39.914" v="1389" actId="1076"/>
          <ac:spMkLst>
            <pc:docMk/>
            <pc:sldMk cId="2484924988" sldId="283"/>
            <ac:spMk id="13" creationId="{ADD8147D-A1FB-49A5-BC29-86A76BFAEDEE}"/>
          </ac:spMkLst>
        </pc:spChg>
        <pc:spChg chg="mod">
          <ac:chgData name="Paolo Pulvirenti" userId="81efc77f685c6ff9" providerId="LiveId" clId="{EA7E7557-90AD-4F47-BEBB-2DE3EA29B562}" dt="2021-04-24T10:17:39.914" v="1389" actId="1076"/>
          <ac:spMkLst>
            <pc:docMk/>
            <pc:sldMk cId="2484924988" sldId="283"/>
            <ac:spMk id="18" creationId="{4369A88F-0AA6-49C5-AC7E-EE3AE7C582B7}"/>
          </ac:spMkLst>
        </pc:spChg>
        <pc:spChg chg="mod">
          <ac:chgData name="Paolo Pulvirenti" userId="81efc77f685c6ff9" providerId="LiveId" clId="{EA7E7557-90AD-4F47-BEBB-2DE3EA29B562}" dt="2021-04-24T10:17:39.914" v="1389" actId="1076"/>
          <ac:spMkLst>
            <pc:docMk/>
            <pc:sldMk cId="2484924988" sldId="283"/>
            <ac:spMk id="23" creationId="{DDA143BD-B688-4DFE-93D7-B67B7CCDBDD0}"/>
          </ac:spMkLst>
        </pc:spChg>
      </pc:sldChg>
      <pc:sldChg chg="addSp delSp modSp add mod ord">
        <pc:chgData name="Paolo Pulvirenti" userId="81efc77f685c6ff9" providerId="LiveId" clId="{EA7E7557-90AD-4F47-BEBB-2DE3EA29B562}" dt="2021-04-24T10:23:33.050" v="1540" actId="20577"/>
        <pc:sldMkLst>
          <pc:docMk/>
          <pc:sldMk cId="3132956729" sldId="284"/>
        </pc:sldMkLst>
        <pc:spChg chg="mod">
          <ac:chgData name="Paolo Pulvirenti" userId="81efc77f685c6ff9" providerId="LiveId" clId="{EA7E7557-90AD-4F47-BEBB-2DE3EA29B562}" dt="2021-04-24T10:23:33.050" v="1540" actId="20577"/>
          <ac:spMkLst>
            <pc:docMk/>
            <pc:sldMk cId="3132956729" sldId="284"/>
            <ac:spMk id="7" creationId="{3943C62E-2801-4792-923D-ABB77AE37BC2}"/>
          </ac:spMkLst>
        </pc:spChg>
        <pc:spChg chg="mod">
          <ac:chgData name="Paolo Pulvirenti" userId="81efc77f685c6ff9" providerId="LiveId" clId="{EA7E7557-90AD-4F47-BEBB-2DE3EA29B562}" dt="2021-04-24T10:22:40.145" v="1539" actId="1076"/>
          <ac:spMkLst>
            <pc:docMk/>
            <pc:sldMk cId="3132956729" sldId="284"/>
            <ac:spMk id="13" creationId="{ADD8147D-A1FB-49A5-BC29-86A76BFAEDEE}"/>
          </ac:spMkLst>
        </pc:spChg>
        <pc:spChg chg="mod">
          <ac:chgData name="Paolo Pulvirenti" userId="81efc77f685c6ff9" providerId="LiveId" clId="{EA7E7557-90AD-4F47-BEBB-2DE3EA29B562}" dt="2021-04-24T10:20:28.656" v="1440" actId="14100"/>
          <ac:spMkLst>
            <pc:docMk/>
            <pc:sldMk cId="3132956729" sldId="284"/>
            <ac:spMk id="15" creationId="{FCCC46C0-3894-41AF-A330-512F869C29FC}"/>
          </ac:spMkLst>
        </pc:spChg>
        <pc:spChg chg="del">
          <ac:chgData name="Paolo Pulvirenti" userId="81efc77f685c6ff9" providerId="LiveId" clId="{EA7E7557-90AD-4F47-BEBB-2DE3EA29B562}" dt="2021-04-24T10:19:02.513" v="1409" actId="478"/>
          <ac:spMkLst>
            <pc:docMk/>
            <pc:sldMk cId="3132956729" sldId="284"/>
            <ac:spMk id="17" creationId="{5D88DD2F-1814-40D1-94B7-3502C4A61EB8}"/>
          </ac:spMkLst>
        </pc:spChg>
        <pc:spChg chg="del mod">
          <ac:chgData name="Paolo Pulvirenti" userId="81efc77f685c6ff9" providerId="LiveId" clId="{EA7E7557-90AD-4F47-BEBB-2DE3EA29B562}" dt="2021-04-24T10:20:42.913" v="1446" actId="478"/>
          <ac:spMkLst>
            <pc:docMk/>
            <pc:sldMk cId="3132956729" sldId="284"/>
            <ac:spMk id="18" creationId="{4369A88F-0AA6-49C5-AC7E-EE3AE7C582B7}"/>
          </ac:spMkLst>
        </pc:spChg>
        <pc:spChg chg="mod">
          <ac:chgData name="Paolo Pulvirenti" userId="81efc77f685c6ff9" providerId="LiveId" clId="{EA7E7557-90AD-4F47-BEBB-2DE3EA29B562}" dt="2021-04-24T10:20:35.474" v="1443" actId="6549"/>
          <ac:spMkLst>
            <pc:docMk/>
            <pc:sldMk cId="3132956729" sldId="284"/>
            <ac:spMk id="20" creationId="{E95BF95E-AE89-4DA6-AB81-14CED80FD953}"/>
          </ac:spMkLst>
        </pc:spChg>
        <pc:spChg chg="del">
          <ac:chgData name="Paolo Pulvirenti" userId="81efc77f685c6ff9" providerId="LiveId" clId="{EA7E7557-90AD-4F47-BEBB-2DE3EA29B562}" dt="2021-04-24T10:20:39.001" v="1444" actId="478"/>
          <ac:spMkLst>
            <pc:docMk/>
            <pc:sldMk cId="3132956729" sldId="284"/>
            <ac:spMk id="21" creationId="{AA179B22-02DC-4DE6-904A-EF63B215E18B}"/>
          </ac:spMkLst>
        </pc:spChg>
        <pc:spChg chg="mod">
          <ac:chgData name="Paolo Pulvirenti" userId="81efc77f685c6ff9" providerId="LiveId" clId="{EA7E7557-90AD-4F47-BEBB-2DE3EA29B562}" dt="2021-04-24T10:20:45.807" v="1447" actId="14100"/>
          <ac:spMkLst>
            <pc:docMk/>
            <pc:sldMk cId="3132956729" sldId="284"/>
            <ac:spMk id="22" creationId="{7B984492-640B-4718-8FCC-B7D385654BB0}"/>
          </ac:spMkLst>
        </pc:spChg>
        <pc:spChg chg="mod">
          <ac:chgData name="Paolo Pulvirenti" userId="81efc77f685c6ff9" providerId="LiveId" clId="{EA7E7557-90AD-4F47-BEBB-2DE3EA29B562}" dt="2021-04-24T10:20:28.363" v="1439" actId="14100"/>
          <ac:spMkLst>
            <pc:docMk/>
            <pc:sldMk cId="3132956729" sldId="284"/>
            <ac:spMk id="23" creationId="{DDA143BD-B688-4DFE-93D7-B67B7CCDBDD0}"/>
          </ac:spMkLst>
        </pc:spChg>
        <pc:spChg chg="add del mod">
          <ac:chgData name="Paolo Pulvirenti" userId="81efc77f685c6ff9" providerId="LiveId" clId="{EA7E7557-90AD-4F47-BEBB-2DE3EA29B562}" dt="2021-04-24T10:20:31.819" v="1442" actId="14100"/>
          <ac:spMkLst>
            <pc:docMk/>
            <pc:sldMk cId="3132956729" sldId="284"/>
            <ac:spMk id="24" creationId="{7AEF3CF7-E8F2-41F7-9E14-0920CF89F7A8}"/>
          </ac:spMkLst>
        </pc:spChg>
      </pc:sldChg>
      <pc:sldChg chg="addSp delSp modSp add mod ord">
        <pc:chgData name="Paolo Pulvirenti" userId="81efc77f685c6ff9" providerId="LiveId" clId="{EA7E7557-90AD-4F47-BEBB-2DE3EA29B562}" dt="2021-04-26T14:28:28.526" v="2364" actId="20577"/>
        <pc:sldMkLst>
          <pc:docMk/>
          <pc:sldMk cId="2523519772" sldId="285"/>
        </pc:sldMkLst>
        <pc:spChg chg="del mod">
          <ac:chgData name="Paolo Pulvirenti" userId="81efc77f685c6ff9" providerId="LiveId" clId="{EA7E7557-90AD-4F47-BEBB-2DE3EA29B562}" dt="2021-04-26T14:09:30.640" v="2024" actId="478"/>
          <ac:spMkLst>
            <pc:docMk/>
            <pc:sldMk cId="2523519772" sldId="285"/>
            <ac:spMk id="2" creationId="{8ECE7B02-A6DB-4F40-86B3-DD79DD3837FC}"/>
          </ac:spMkLst>
        </pc:spChg>
        <pc:spChg chg="add mod">
          <ac:chgData name="Paolo Pulvirenti" userId="81efc77f685c6ff9" providerId="LiveId" clId="{EA7E7557-90AD-4F47-BEBB-2DE3EA29B562}" dt="2021-04-26T14:16:49.440" v="2213" actId="13926"/>
          <ac:spMkLst>
            <pc:docMk/>
            <pc:sldMk cId="2523519772" sldId="285"/>
            <ac:spMk id="5" creationId="{A8802694-7FC6-4280-9600-365FF50FB7D8}"/>
          </ac:spMkLst>
        </pc:spChg>
        <pc:spChg chg="add del">
          <ac:chgData name="Paolo Pulvirenti" userId="81efc77f685c6ff9" providerId="LiveId" clId="{EA7E7557-90AD-4F47-BEBB-2DE3EA29B562}" dt="2021-04-26T14:15:55.178" v="2188" actId="11529"/>
          <ac:spMkLst>
            <pc:docMk/>
            <pc:sldMk cId="2523519772" sldId="285"/>
            <ac:spMk id="6" creationId="{5AF28B9D-F5B8-412F-83B6-6D8540C9F14D}"/>
          </ac:spMkLst>
        </pc:spChg>
        <pc:spChg chg="mod">
          <ac:chgData name="Paolo Pulvirenti" userId="81efc77f685c6ff9" providerId="LiveId" clId="{EA7E7557-90AD-4F47-BEBB-2DE3EA29B562}" dt="2021-04-26T14:15:19.095" v="2166" actId="1076"/>
          <ac:spMkLst>
            <pc:docMk/>
            <pc:sldMk cId="2523519772" sldId="285"/>
            <ac:spMk id="7" creationId="{3943C62E-2801-4792-923D-ABB77AE37BC2}"/>
          </ac:spMkLst>
        </pc:spChg>
        <pc:spChg chg="add mod">
          <ac:chgData name="Paolo Pulvirenti" userId="81efc77f685c6ff9" providerId="LiveId" clId="{EA7E7557-90AD-4F47-BEBB-2DE3EA29B562}" dt="2021-04-26T14:17:21.993" v="2218" actId="14100"/>
          <ac:spMkLst>
            <pc:docMk/>
            <pc:sldMk cId="2523519772" sldId="285"/>
            <ac:spMk id="8" creationId="{1C0E43E1-1D7E-403E-89A7-C444EBA4577F}"/>
          </ac:spMkLst>
        </pc:spChg>
        <pc:spChg chg="del">
          <ac:chgData name="Paolo Pulvirenti" userId="81efc77f685c6ff9" providerId="LiveId" clId="{EA7E7557-90AD-4F47-BEBB-2DE3EA29B562}" dt="2021-04-26T14:09:28.869" v="2022" actId="478"/>
          <ac:spMkLst>
            <pc:docMk/>
            <pc:sldMk cId="2523519772" sldId="285"/>
            <ac:spMk id="13" creationId="{ADD8147D-A1FB-49A5-BC29-86A76BFAEDEE}"/>
          </ac:spMkLst>
        </pc:spChg>
        <pc:spChg chg="add del mod">
          <ac:chgData name="Paolo Pulvirenti" userId="81efc77f685c6ff9" providerId="LiveId" clId="{EA7E7557-90AD-4F47-BEBB-2DE3EA29B562}" dt="2021-04-26T14:12:34.152" v="2111" actId="478"/>
          <ac:spMkLst>
            <pc:docMk/>
            <pc:sldMk cId="2523519772" sldId="285"/>
            <ac:spMk id="15" creationId="{F2500405-B19F-4774-A29E-A5140CF1DBB7}"/>
          </ac:spMkLst>
        </pc:spChg>
        <pc:spChg chg="add mod">
          <ac:chgData name="Paolo Pulvirenti" userId="81efc77f685c6ff9" providerId="LiveId" clId="{EA7E7557-90AD-4F47-BEBB-2DE3EA29B562}" dt="2021-04-26T14:15:39.794" v="2184" actId="1076"/>
          <ac:spMkLst>
            <pc:docMk/>
            <pc:sldMk cId="2523519772" sldId="285"/>
            <ac:spMk id="17" creationId="{823F05FE-BE65-40BA-86F6-3E84512E78BC}"/>
          </ac:spMkLst>
        </pc:spChg>
        <pc:spChg chg="del">
          <ac:chgData name="Paolo Pulvirenti" userId="81efc77f685c6ff9" providerId="LiveId" clId="{EA7E7557-90AD-4F47-BEBB-2DE3EA29B562}" dt="2021-04-26T14:09:28.869" v="2022" actId="478"/>
          <ac:spMkLst>
            <pc:docMk/>
            <pc:sldMk cId="2523519772" sldId="285"/>
            <ac:spMk id="18" creationId="{4369A88F-0AA6-49C5-AC7E-EE3AE7C582B7}"/>
          </ac:spMkLst>
        </pc:spChg>
        <pc:spChg chg="add mod">
          <ac:chgData name="Paolo Pulvirenti" userId="81efc77f685c6ff9" providerId="LiveId" clId="{EA7E7557-90AD-4F47-BEBB-2DE3EA29B562}" dt="2021-04-26T14:28:28.526" v="2364" actId="20577"/>
          <ac:spMkLst>
            <pc:docMk/>
            <pc:sldMk cId="2523519772" sldId="285"/>
            <ac:spMk id="19" creationId="{85EF3899-CA02-4F61-A980-541816AD4BE6}"/>
          </ac:spMkLst>
        </pc:spChg>
        <pc:spChg chg="add mod">
          <ac:chgData name="Paolo Pulvirenti" userId="81efc77f685c6ff9" providerId="LiveId" clId="{EA7E7557-90AD-4F47-BEBB-2DE3EA29B562}" dt="2021-04-26T14:19:18.322" v="2313" actId="14100"/>
          <ac:spMkLst>
            <pc:docMk/>
            <pc:sldMk cId="2523519772" sldId="285"/>
            <ac:spMk id="21" creationId="{79B5B99D-F38D-4BAF-BE3E-1B4DC66C4A41}"/>
          </ac:spMkLst>
        </pc:spChg>
        <pc:spChg chg="add mod">
          <ac:chgData name="Paolo Pulvirenti" userId="81efc77f685c6ff9" providerId="LiveId" clId="{EA7E7557-90AD-4F47-BEBB-2DE3EA29B562}" dt="2021-04-26T14:19:20.539" v="2314" actId="14100"/>
          <ac:spMkLst>
            <pc:docMk/>
            <pc:sldMk cId="2523519772" sldId="285"/>
            <ac:spMk id="22" creationId="{85E8B518-5528-4C9A-84DE-4F2A9829B135}"/>
          </ac:spMkLst>
        </pc:spChg>
        <pc:spChg chg="del">
          <ac:chgData name="Paolo Pulvirenti" userId="81efc77f685c6ff9" providerId="LiveId" clId="{EA7E7557-90AD-4F47-BEBB-2DE3EA29B562}" dt="2021-04-26T14:09:28.869" v="2022" actId="478"/>
          <ac:spMkLst>
            <pc:docMk/>
            <pc:sldMk cId="2523519772" sldId="285"/>
            <ac:spMk id="23" creationId="{DDA143BD-B688-4DFE-93D7-B67B7CCDBDD0}"/>
          </ac:spMkLst>
        </pc:spChg>
        <pc:spChg chg="add mod">
          <ac:chgData name="Paolo Pulvirenti" userId="81efc77f685c6ff9" providerId="LiveId" clId="{EA7E7557-90AD-4F47-BEBB-2DE3EA29B562}" dt="2021-04-26T14:16:55.959" v="2214" actId="20577"/>
          <ac:spMkLst>
            <pc:docMk/>
            <pc:sldMk cId="2523519772" sldId="285"/>
            <ac:spMk id="24" creationId="{3C8D9E8E-9B1B-4FE5-9063-A9AD12373AFB}"/>
          </ac:spMkLst>
        </pc:spChg>
        <pc:spChg chg="add mod">
          <ac:chgData name="Paolo Pulvirenti" userId="81efc77f685c6ff9" providerId="LiveId" clId="{EA7E7557-90AD-4F47-BEBB-2DE3EA29B562}" dt="2021-04-26T14:19:22.877" v="2315" actId="14100"/>
          <ac:spMkLst>
            <pc:docMk/>
            <pc:sldMk cId="2523519772" sldId="285"/>
            <ac:spMk id="25" creationId="{49B42448-6ED6-48FB-ABC6-F1D10A1D14E8}"/>
          </ac:spMkLst>
        </pc:spChg>
        <pc:spChg chg="add mod">
          <ac:chgData name="Paolo Pulvirenti" userId="81efc77f685c6ff9" providerId="LiveId" clId="{EA7E7557-90AD-4F47-BEBB-2DE3EA29B562}" dt="2021-04-26T14:16:43.762" v="2212" actId="14100"/>
          <ac:spMkLst>
            <pc:docMk/>
            <pc:sldMk cId="2523519772" sldId="285"/>
            <ac:spMk id="26" creationId="{2AAA8767-F5FF-47C7-9239-EAD7B061210F}"/>
          </ac:spMkLst>
        </pc:spChg>
        <pc:spChg chg="add mod">
          <ac:chgData name="Paolo Pulvirenti" userId="81efc77f685c6ff9" providerId="LiveId" clId="{EA7E7557-90AD-4F47-BEBB-2DE3EA29B562}" dt="2021-04-26T14:17:46.920" v="2294" actId="20577"/>
          <ac:spMkLst>
            <pc:docMk/>
            <pc:sldMk cId="2523519772" sldId="285"/>
            <ac:spMk id="27" creationId="{CB95DA63-7137-4AE3-BD84-79757E85AE72}"/>
          </ac:spMkLst>
        </pc:spChg>
      </pc:sldChg>
      <pc:sldChg chg="addSp delSp modSp add mod">
        <pc:chgData name="Paolo Pulvirenti" userId="81efc77f685c6ff9" providerId="LiveId" clId="{EA7E7557-90AD-4F47-BEBB-2DE3EA29B562}" dt="2021-04-26T14:29:39.042" v="2392" actId="1076"/>
        <pc:sldMkLst>
          <pc:docMk/>
          <pc:sldMk cId="264252089" sldId="286"/>
        </pc:sldMkLst>
        <pc:spChg chg="del mod">
          <ac:chgData name="Paolo Pulvirenti" userId="81efc77f685c6ff9" providerId="LiveId" clId="{EA7E7557-90AD-4F47-BEBB-2DE3EA29B562}" dt="2021-04-26T14:19:31.744" v="2317" actId="478"/>
          <ac:spMkLst>
            <pc:docMk/>
            <pc:sldMk cId="264252089" sldId="286"/>
            <ac:spMk id="5" creationId="{A8802694-7FC6-4280-9600-365FF50FB7D8}"/>
          </ac:spMkLst>
        </pc:spChg>
        <pc:spChg chg="mod">
          <ac:chgData name="Paolo Pulvirenti" userId="81efc77f685c6ff9" providerId="LiveId" clId="{EA7E7557-90AD-4F47-BEBB-2DE3EA29B562}" dt="2021-04-26T14:26:59.706" v="2353" actId="1076"/>
          <ac:spMkLst>
            <pc:docMk/>
            <pc:sldMk cId="264252089" sldId="286"/>
            <ac:spMk id="8" creationId="{1C0E43E1-1D7E-403E-89A7-C444EBA4577F}"/>
          </ac:spMkLst>
        </pc:spChg>
        <pc:spChg chg="mod">
          <ac:chgData name="Paolo Pulvirenti" userId="81efc77f685c6ff9" providerId="LiveId" clId="{EA7E7557-90AD-4F47-BEBB-2DE3EA29B562}" dt="2021-04-26T14:28:12.269" v="2362" actId="1076"/>
          <ac:spMkLst>
            <pc:docMk/>
            <pc:sldMk cId="264252089" sldId="286"/>
            <ac:spMk id="17" creationId="{823F05FE-BE65-40BA-86F6-3E84512E78BC}"/>
          </ac:spMkLst>
        </pc:spChg>
        <pc:spChg chg="mod">
          <ac:chgData name="Paolo Pulvirenti" userId="81efc77f685c6ff9" providerId="LiveId" clId="{EA7E7557-90AD-4F47-BEBB-2DE3EA29B562}" dt="2021-04-26T14:28:30.822" v="2366" actId="20577"/>
          <ac:spMkLst>
            <pc:docMk/>
            <pc:sldMk cId="264252089" sldId="286"/>
            <ac:spMk id="19" creationId="{85EF3899-CA02-4F61-A980-541816AD4BE6}"/>
          </ac:spMkLst>
        </pc:spChg>
        <pc:spChg chg="mod">
          <ac:chgData name="Paolo Pulvirenti" userId="81efc77f685c6ff9" providerId="LiveId" clId="{EA7E7557-90AD-4F47-BEBB-2DE3EA29B562}" dt="2021-04-26T14:26:36.399" v="2345" actId="1076"/>
          <ac:spMkLst>
            <pc:docMk/>
            <pc:sldMk cId="264252089" sldId="286"/>
            <ac:spMk id="21" creationId="{79B5B99D-F38D-4BAF-BE3E-1B4DC66C4A41}"/>
          </ac:spMkLst>
        </pc:spChg>
        <pc:spChg chg="mod">
          <ac:chgData name="Paolo Pulvirenti" userId="81efc77f685c6ff9" providerId="LiveId" clId="{EA7E7557-90AD-4F47-BEBB-2DE3EA29B562}" dt="2021-04-26T14:26:36.399" v="2345" actId="1076"/>
          <ac:spMkLst>
            <pc:docMk/>
            <pc:sldMk cId="264252089" sldId="286"/>
            <ac:spMk id="22" creationId="{85E8B518-5528-4C9A-84DE-4F2A9829B135}"/>
          </ac:spMkLst>
        </pc:spChg>
        <pc:spChg chg="add del">
          <ac:chgData name="Paolo Pulvirenti" userId="81efc77f685c6ff9" providerId="LiveId" clId="{EA7E7557-90AD-4F47-BEBB-2DE3EA29B562}" dt="2021-04-26T14:21:58.351" v="2319" actId="478"/>
          <ac:spMkLst>
            <pc:docMk/>
            <pc:sldMk cId="264252089" sldId="286"/>
            <ac:spMk id="23" creationId="{9D862A8D-1254-493F-9513-47BE290E8EC8}"/>
          </ac:spMkLst>
        </pc:spChg>
        <pc:spChg chg="mod">
          <ac:chgData name="Paolo Pulvirenti" userId="81efc77f685c6ff9" providerId="LiveId" clId="{EA7E7557-90AD-4F47-BEBB-2DE3EA29B562}" dt="2021-04-26T14:26:36.399" v="2345" actId="1076"/>
          <ac:spMkLst>
            <pc:docMk/>
            <pc:sldMk cId="264252089" sldId="286"/>
            <ac:spMk id="24" creationId="{3C8D9E8E-9B1B-4FE5-9063-A9AD12373AFB}"/>
          </ac:spMkLst>
        </pc:spChg>
        <pc:spChg chg="mod">
          <ac:chgData name="Paolo Pulvirenti" userId="81efc77f685c6ff9" providerId="LiveId" clId="{EA7E7557-90AD-4F47-BEBB-2DE3EA29B562}" dt="2021-04-26T14:26:36.399" v="2345" actId="1076"/>
          <ac:spMkLst>
            <pc:docMk/>
            <pc:sldMk cId="264252089" sldId="286"/>
            <ac:spMk id="25" creationId="{49B42448-6ED6-48FB-ABC6-F1D10A1D14E8}"/>
          </ac:spMkLst>
        </pc:spChg>
        <pc:spChg chg="mod">
          <ac:chgData name="Paolo Pulvirenti" userId="81efc77f685c6ff9" providerId="LiveId" clId="{EA7E7557-90AD-4F47-BEBB-2DE3EA29B562}" dt="2021-04-26T14:27:26.427" v="2358" actId="14100"/>
          <ac:spMkLst>
            <pc:docMk/>
            <pc:sldMk cId="264252089" sldId="286"/>
            <ac:spMk id="26" creationId="{2AAA8767-F5FF-47C7-9239-EAD7B061210F}"/>
          </ac:spMkLst>
        </pc:spChg>
        <pc:spChg chg="mod">
          <ac:chgData name="Paolo Pulvirenti" userId="81efc77f685c6ff9" providerId="LiveId" clId="{EA7E7557-90AD-4F47-BEBB-2DE3EA29B562}" dt="2021-04-26T14:29:39.042" v="2392" actId="1076"/>
          <ac:spMkLst>
            <pc:docMk/>
            <pc:sldMk cId="264252089" sldId="286"/>
            <ac:spMk id="27" creationId="{CB95DA63-7137-4AE3-BD84-79757E85AE72}"/>
          </ac:spMkLst>
        </pc:spChg>
        <pc:spChg chg="add mod">
          <ac:chgData name="Paolo Pulvirenti" userId="81efc77f685c6ff9" providerId="LiveId" clId="{EA7E7557-90AD-4F47-BEBB-2DE3EA29B562}" dt="2021-04-26T14:28:05.266" v="2361" actId="13926"/>
          <ac:spMkLst>
            <pc:docMk/>
            <pc:sldMk cId="264252089" sldId="286"/>
            <ac:spMk id="28" creationId="{457264FC-8C40-437D-83B5-48C094E6EC96}"/>
          </ac:spMkLst>
        </pc:spChg>
        <pc:spChg chg="add del mod">
          <ac:chgData name="Paolo Pulvirenti" userId="81efc77f685c6ff9" providerId="LiveId" clId="{EA7E7557-90AD-4F47-BEBB-2DE3EA29B562}" dt="2021-04-26T14:25:17.111" v="2331" actId="478"/>
          <ac:spMkLst>
            <pc:docMk/>
            <pc:sldMk cId="264252089" sldId="286"/>
            <ac:spMk id="29" creationId="{D18A4E04-7B05-4C88-837F-44A0FDF202CE}"/>
          </ac:spMkLst>
        </pc:spChg>
      </pc:sldChg>
      <pc:sldChg chg="addSp delSp modSp add mod ord">
        <pc:chgData name="Paolo Pulvirenti" userId="81efc77f685c6ff9" providerId="LiveId" clId="{EA7E7557-90AD-4F47-BEBB-2DE3EA29B562}" dt="2021-04-26T14:36:06.423" v="2546" actId="6549"/>
        <pc:sldMkLst>
          <pc:docMk/>
          <pc:sldMk cId="1166460633" sldId="287"/>
        </pc:sldMkLst>
        <pc:spChg chg="mod">
          <ac:chgData name="Paolo Pulvirenti" userId="81efc77f685c6ff9" providerId="LiveId" clId="{EA7E7557-90AD-4F47-BEBB-2DE3EA29B562}" dt="2021-04-26T14:29:30.476" v="2389" actId="1076"/>
          <ac:spMkLst>
            <pc:docMk/>
            <pc:sldMk cId="1166460633" sldId="287"/>
            <ac:spMk id="7" creationId="{3943C62E-2801-4792-923D-ABB77AE37BC2}"/>
          </ac:spMkLst>
        </pc:spChg>
        <pc:spChg chg="mod">
          <ac:chgData name="Paolo Pulvirenti" userId="81efc77f685c6ff9" providerId="LiveId" clId="{EA7E7557-90AD-4F47-BEBB-2DE3EA29B562}" dt="2021-04-26T14:31:23.015" v="2433" actId="1076"/>
          <ac:spMkLst>
            <pc:docMk/>
            <pc:sldMk cId="1166460633" sldId="287"/>
            <ac:spMk id="8" creationId="{1C0E43E1-1D7E-403E-89A7-C444EBA4577F}"/>
          </ac:spMkLst>
        </pc:spChg>
        <pc:spChg chg="mod">
          <ac:chgData name="Paolo Pulvirenti" userId="81efc77f685c6ff9" providerId="LiveId" clId="{EA7E7557-90AD-4F47-BEBB-2DE3EA29B562}" dt="2021-04-26T14:31:14.899" v="2430" actId="1076"/>
          <ac:spMkLst>
            <pc:docMk/>
            <pc:sldMk cId="1166460633" sldId="287"/>
            <ac:spMk id="17" creationId="{823F05FE-BE65-40BA-86F6-3E84512E78BC}"/>
          </ac:spMkLst>
        </pc:spChg>
        <pc:spChg chg="mod">
          <ac:chgData name="Paolo Pulvirenti" userId="81efc77f685c6ff9" providerId="LiveId" clId="{EA7E7557-90AD-4F47-BEBB-2DE3EA29B562}" dt="2021-04-26T14:31:14.899" v="2430" actId="1076"/>
          <ac:spMkLst>
            <pc:docMk/>
            <pc:sldMk cId="1166460633" sldId="287"/>
            <ac:spMk id="19" creationId="{85EF3899-CA02-4F61-A980-541816AD4BE6}"/>
          </ac:spMkLst>
        </pc:spChg>
        <pc:spChg chg="mod">
          <ac:chgData name="Paolo Pulvirenti" userId="81efc77f685c6ff9" providerId="LiveId" clId="{EA7E7557-90AD-4F47-BEBB-2DE3EA29B562}" dt="2021-04-26T14:31:14.899" v="2430" actId="1076"/>
          <ac:spMkLst>
            <pc:docMk/>
            <pc:sldMk cId="1166460633" sldId="287"/>
            <ac:spMk id="21" creationId="{79B5B99D-F38D-4BAF-BE3E-1B4DC66C4A41}"/>
          </ac:spMkLst>
        </pc:spChg>
        <pc:spChg chg="mod">
          <ac:chgData name="Paolo Pulvirenti" userId="81efc77f685c6ff9" providerId="LiveId" clId="{EA7E7557-90AD-4F47-BEBB-2DE3EA29B562}" dt="2021-04-26T14:31:14.899" v="2430" actId="1076"/>
          <ac:spMkLst>
            <pc:docMk/>
            <pc:sldMk cId="1166460633" sldId="287"/>
            <ac:spMk id="22" creationId="{85E8B518-5528-4C9A-84DE-4F2A9829B135}"/>
          </ac:spMkLst>
        </pc:spChg>
        <pc:spChg chg="add mod">
          <ac:chgData name="Paolo Pulvirenti" userId="81efc77f685c6ff9" providerId="LiveId" clId="{EA7E7557-90AD-4F47-BEBB-2DE3EA29B562}" dt="2021-04-26T14:32:10.900" v="2441" actId="13926"/>
          <ac:spMkLst>
            <pc:docMk/>
            <pc:sldMk cId="1166460633" sldId="287"/>
            <ac:spMk id="23" creationId="{216FC63E-09A0-4E4A-992B-DF379E8A0A47}"/>
          </ac:spMkLst>
        </pc:spChg>
        <pc:spChg chg="mod">
          <ac:chgData name="Paolo Pulvirenti" userId="81efc77f685c6ff9" providerId="LiveId" clId="{EA7E7557-90AD-4F47-BEBB-2DE3EA29B562}" dt="2021-04-26T14:31:14.899" v="2430" actId="1076"/>
          <ac:spMkLst>
            <pc:docMk/>
            <pc:sldMk cId="1166460633" sldId="287"/>
            <ac:spMk id="24" creationId="{3C8D9E8E-9B1B-4FE5-9063-A9AD12373AFB}"/>
          </ac:spMkLst>
        </pc:spChg>
        <pc:spChg chg="mod">
          <ac:chgData name="Paolo Pulvirenti" userId="81efc77f685c6ff9" providerId="LiveId" clId="{EA7E7557-90AD-4F47-BEBB-2DE3EA29B562}" dt="2021-04-26T14:31:14.899" v="2430" actId="1076"/>
          <ac:spMkLst>
            <pc:docMk/>
            <pc:sldMk cId="1166460633" sldId="287"/>
            <ac:spMk id="25" creationId="{49B42448-6ED6-48FB-ABC6-F1D10A1D14E8}"/>
          </ac:spMkLst>
        </pc:spChg>
        <pc:spChg chg="mod">
          <ac:chgData name="Paolo Pulvirenti" userId="81efc77f685c6ff9" providerId="LiveId" clId="{EA7E7557-90AD-4F47-BEBB-2DE3EA29B562}" dt="2021-04-26T14:32:05.358" v="2440" actId="14100"/>
          <ac:spMkLst>
            <pc:docMk/>
            <pc:sldMk cId="1166460633" sldId="287"/>
            <ac:spMk id="26" creationId="{2AAA8767-F5FF-47C7-9239-EAD7B061210F}"/>
          </ac:spMkLst>
        </pc:spChg>
        <pc:spChg chg="mod">
          <ac:chgData name="Paolo Pulvirenti" userId="81efc77f685c6ff9" providerId="LiveId" clId="{EA7E7557-90AD-4F47-BEBB-2DE3EA29B562}" dt="2021-04-26T14:36:06.423" v="2546" actId="6549"/>
          <ac:spMkLst>
            <pc:docMk/>
            <pc:sldMk cId="1166460633" sldId="287"/>
            <ac:spMk id="27" creationId="{CB95DA63-7137-4AE3-BD84-79757E85AE72}"/>
          </ac:spMkLst>
        </pc:spChg>
        <pc:spChg chg="del">
          <ac:chgData name="Paolo Pulvirenti" userId="81efc77f685c6ff9" providerId="LiveId" clId="{EA7E7557-90AD-4F47-BEBB-2DE3EA29B562}" dt="2021-04-26T14:31:07.774" v="2428" actId="478"/>
          <ac:spMkLst>
            <pc:docMk/>
            <pc:sldMk cId="1166460633" sldId="287"/>
            <ac:spMk id="28" creationId="{457264FC-8C40-437D-83B5-48C094E6EC96}"/>
          </ac:spMkLst>
        </pc:spChg>
      </pc:sldChg>
      <pc:sldChg chg="addSp delSp modSp add mod">
        <pc:chgData name="Paolo Pulvirenti" userId="81efc77f685c6ff9" providerId="LiveId" clId="{EA7E7557-90AD-4F47-BEBB-2DE3EA29B562}" dt="2021-04-26T14:36:01.622" v="2544" actId="20577"/>
        <pc:sldMkLst>
          <pc:docMk/>
          <pc:sldMk cId="3102537873" sldId="288"/>
        </pc:sldMkLst>
        <pc:spChg chg="mod">
          <ac:chgData name="Paolo Pulvirenti" userId="81efc77f685c6ff9" providerId="LiveId" clId="{EA7E7557-90AD-4F47-BEBB-2DE3EA29B562}" dt="2021-04-26T14:34:43.057" v="2529" actId="1076"/>
          <ac:spMkLst>
            <pc:docMk/>
            <pc:sldMk cId="3102537873" sldId="288"/>
            <ac:spMk id="17" creationId="{823F05FE-BE65-40BA-86F6-3E84512E78BC}"/>
          </ac:spMkLst>
        </pc:spChg>
        <pc:spChg chg="add mod">
          <ac:chgData name="Paolo Pulvirenti" userId="81efc77f685c6ff9" providerId="LiveId" clId="{EA7E7557-90AD-4F47-BEBB-2DE3EA29B562}" dt="2021-04-26T14:35:58.457" v="2542" actId="13926"/>
          <ac:spMkLst>
            <pc:docMk/>
            <pc:sldMk cId="3102537873" sldId="288"/>
            <ac:spMk id="23" creationId="{21577151-42CD-4B98-88EE-C777FA3D4427}"/>
          </ac:spMkLst>
        </pc:spChg>
        <pc:spChg chg="mod">
          <ac:chgData name="Paolo Pulvirenti" userId="81efc77f685c6ff9" providerId="LiveId" clId="{EA7E7557-90AD-4F47-BEBB-2DE3EA29B562}" dt="2021-04-26T14:36:01.622" v="2544" actId="20577"/>
          <ac:spMkLst>
            <pc:docMk/>
            <pc:sldMk cId="3102537873" sldId="288"/>
            <ac:spMk id="27" creationId="{CB95DA63-7137-4AE3-BD84-79757E85AE72}"/>
          </ac:spMkLst>
        </pc:spChg>
        <pc:spChg chg="del">
          <ac:chgData name="Paolo Pulvirenti" userId="81efc77f685c6ff9" providerId="LiveId" clId="{EA7E7557-90AD-4F47-BEBB-2DE3EA29B562}" dt="2021-04-26T14:32:16.943" v="2442" actId="478"/>
          <ac:spMkLst>
            <pc:docMk/>
            <pc:sldMk cId="3102537873" sldId="288"/>
            <ac:spMk id="28" creationId="{457264FC-8C40-437D-83B5-48C094E6EC96}"/>
          </ac:spMkLst>
        </pc:spChg>
      </pc:sldChg>
    </pc:docChg>
  </pc:docChgLst>
  <pc:docChgLst>
    <pc:chgData name="Paolo Pulvirenti" userId="81efc77f685c6ff9" providerId="LiveId" clId="{3E54605D-3886-4761-AB65-41D05B382A31}"/>
    <pc:docChg chg="undo custSel addSld delSld modSld sldOrd">
      <pc:chgData name="Paolo Pulvirenti" userId="81efc77f685c6ff9" providerId="LiveId" clId="{3E54605D-3886-4761-AB65-41D05B382A31}" dt="2021-04-12T10:19:20.104" v="1088" actId="1076"/>
      <pc:docMkLst>
        <pc:docMk/>
      </pc:docMkLst>
      <pc:sldChg chg="modSp mod">
        <pc:chgData name="Paolo Pulvirenti" userId="81efc77f685c6ff9" providerId="LiveId" clId="{3E54605D-3886-4761-AB65-41D05B382A31}" dt="2021-04-12T10:16:43.223" v="1062" actId="20577"/>
        <pc:sldMkLst>
          <pc:docMk/>
          <pc:sldMk cId="2416250537" sldId="256"/>
        </pc:sldMkLst>
        <pc:spChg chg="mod">
          <ac:chgData name="Paolo Pulvirenti" userId="81efc77f685c6ff9" providerId="LiveId" clId="{3E54605D-3886-4761-AB65-41D05B382A31}" dt="2021-04-12T09:28:55.492" v="567" actId="20577"/>
          <ac:spMkLst>
            <pc:docMk/>
            <pc:sldMk cId="2416250537" sldId="256"/>
            <ac:spMk id="2" creationId="{D10848BD-6762-49D0-ACB2-DBE10A2EF979}"/>
          </ac:spMkLst>
        </pc:spChg>
        <pc:spChg chg="mod">
          <ac:chgData name="Paolo Pulvirenti" userId="81efc77f685c6ff9" providerId="LiveId" clId="{3E54605D-3886-4761-AB65-41D05B382A31}" dt="2021-04-12T10:16:43.223" v="1062" actId="20577"/>
          <ac:spMkLst>
            <pc:docMk/>
            <pc:sldMk cId="2416250537" sldId="256"/>
            <ac:spMk id="3" creationId="{8A5A5820-E4EB-4935-9102-D28E758C6FA9}"/>
          </ac:spMkLst>
        </pc:spChg>
      </pc:sldChg>
      <pc:sldChg chg="modSp mod">
        <pc:chgData name="Paolo Pulvirenti" userId="81efc77f685c6ff9" providerId="LiveId" clId="{3E54605D-3886-4761-AB65-41D05B382A31}" dt="2021-04-12T10:17:55.104" v="1070" actId="20577"/>
        <pc:sldMkLst>
          <pc:docMk/>
          <pc:sldMk cId="3807617060" sldId="257"/>
        </pc:sldMkLst>
        <pc:spChg chg="mod">
          <ac:chgData name="Paolo Pulvirenti" userId="81efc77f685c6ff9" providerId="LiveId" clId="{3E54605D-3886-4761-AB65-41D05B382A31}" dt="2021-04-12T10:17:55.104" v="1070" actId="20577"/>
          <ac:spMkLst>
            <pc:docMk/>
            <pc:sldMk cId="3807617060" sldId="257"/>
            <ac:spMk id="2" creationId="{BD620256-64A6-4386-A7F7-ED304D5933DC}"/>
          </ac:spMkLst>
        </pc:spChg>
      </pc:sldChg>
      <pc:sldChg chg="add del">
        <pc:chgData name="Paolo Pulvirenti" userId="81efc77f685c6ff9" providerId="LiveId" clId="{3E54605D-3886-4761-AB65-41D05B382A31}" dt="2021-04-12T09:28:18.042" v="565" actId="47"/>
        <pc:sldMkLst>
          <pc:docMk/>
          <pc:sldMk cId="186285574" sldId="258"/>
        </pc:sldMkLst>
      </pc:sldChg>
      <pc:sldChg chg="addSp delSp modSp mod">
        <pc:chgData name="Paolo Pulvirenti" userId="81efc77f685c6ff9" providerId="LiveId" clId="{3E54605D-3886-4761-AB65-41D05B382A31}" dt="2021-04-12T09:00:49.498" v="247" actId="20577"/>
        <pc:sldMkLst>
          <pc:docMk/>
          <pc:sldMk cId="3235891937" sldId="261"/>
        </pc:sldMkLst>
        <pc:spChg chg="mod">
          <ac:chgData name="Paolo Pulvirenti" userId="81efc77f685c6ff9" providerId="LiveId" clId="{3E54605D-3886-4761-AB65-41D05B382A31}" dt="2021-04-12T09:00:49.498" v="247" actId="20577"/>
          <ac:spMkLst>
            <pc:docMk/>
            <pc:sldMk cId="3235891937" sldId="261"/>
            <ac:spMk id="7" creationId="{3943C62E-2801-4792-923D-ABB77AE37BC2}"/>
          </ac:spMkLst>
        </pc:spChg>
        <pc:picChg chg="add mod">
          <ac:chgData name="Paolo Pulvirenti" userId="81efc77f685c6ff9" providerId="LiveId" clId="{3E54605D-3886-4761-AB65-41D05B382A31}" dt="2021-04-12T08:28:55.706" v="51" actId="14100"/>
          <ac:picMkLst>
            <pc:docMk/>
            <pc:sldMk cId="3235891937" sldId="261"/>
            <ac:picMk id="4" creationId="{1A8695FF-B2A2-4512-BB68-61B9053CC009}"/>
          </ac:picMkLst>
        </pc:picChg>
        <pc:picChg chg="add mod">
          <ac:chgData name="Paolo Pulvirenti" userId="81efc77f685c6ff9" providerId="LiveId" clId="{3E54605D-3886-4761-AB65-41D05B382A31}" dt="2021-04-12T08:28:27.348" v="46" actId="14100"/>
          <ac:picMkLst>
            <pc:docMk/>
            <pc:sldMk cId="3235891937" sldId="261"/>
            <ac:picMk id="6" creationId="{90189C2B-3A7B-4105-8D56-F53A1B36258F}"/>
          </ac:picMkLst>
        </pc:picChg>
        <pc:picChg chg="add mod">
          <ac:chgData name="Paolo Pulvirenti" userId="81efc77f685c6ff9" providerId="LiveId" clId="{3E54605D-3886-4761-AB65-41D05B382A31}" dt="2021-04-12T08:28:49.098" v="50" actId="1076"/>
          <ac:picMkLst>
            <pc:docMk/>
            <pc:sldMk cId="3235891937" sldId="261"/>
            <ac:picMk id="9" creationId="{38079544-1A93-415C-A11E-9A38A932ED03}"/>
          </ac:picMkLst>
        </pc:picChg>
        <pc:picChg chg="add mod">
          <ac:chgData name="Paolo Pulvirenti" userId="81efc77f685c6ff9" providerId="LiveId" clId="{3E54605D-3886-4761-AB65-41D05B382A31}" dt="2021-04-12T08:28:39.229" v="48" actId="14100"/>
          <ac:picMkLst>
            <pc:docMk/>
            <pc:sldMk cId="3235891937" sldId="261"/>
            <ac:picMk id="11" creationId="{8B97BA98-57C8-4BB6-BD5C-A20409269144}"/>
          </ac:picMkLst>
        </pc:picChg>
        <pc:picChg chg="del">
          <ac:chgData name="Paolo Pulvirenti" userId="81efc77f685c6ff9" providerId="LiveId" clId="{3E54605D-3886-4761-AB65-41D05B382A31}" dt="2021-04-12T08:22:59.323" v="1" actId="478"/>
          <ac:picMkLst>
            <pc:docMk/>
            <pc:sldMk cId="3235891937" sldId="261"/>
            <ac:picMk id="12" creationId="{4722B219-96EF-4DD5-B4AA-51055754A729}"/>
          </ac:picMkLst>
        </pc:picChg>
        <pc:picChg chg="del">
          <ac:chgData name="Paolo Pulvirenti" userId="81efc77f685c6ff9" providerId="LiveId" clId="{3E54605D-3886-4761-AB65-41D05B382A31}" dt="2021-04-12T08:23:00.055" v="2" actId="478"/>
          <ac:picMkLst>
            <pc:docMk/>
            <pc:sldMk cId="3235891937" sldId="261"/>
            <ac:picMk id="14" creationId="{ECC79193-00DD-4FEF-BD8C-EE9893AB94B0}"/>
          </ac:picMkLst>
        </pc:picChg>
        <pc:picChg chg="del">
          <ac:chgData name="Paolo Pulvirenti" userId="81efc77f685c6ff9" providerId="LiveId" clId="{3E54605D-3886-4761-AB65-41D05B382A31}" dt="2021-04-12T08:23:00.655" v="3" actId="478"/>
          <ac:picMkLst>
            <pc:docMk/>
            <pc:sldMk cId="3235891937" sldId="261"/>
            <ac:picMk id="16" creationId="{99AFC758-332D-426F-AB31-39D1D911AABD}"/>
          </ac:picMkLst>
        </pc:picChg>
      </pc:sldChg>
      <pc:sldChg chg="modSp mod">
        <pc:chgData name="Paolo Pulvirenti" userId="81efc77f685c6ff9" providerId="LiveId" clId="{3E54605D-3886-4761-AB65-41D05B382A31}" dt="2021-04-12T08:30:28.140" v="59" actId="14100"/>
        <pc:sldMkLst>
          <pc:docMk/>
          <pc:sldMk cId="644252973" sldId="264"/>
        </pc:sldMkLst>
        <pc:spChg chg="mod">
          <ac:chgData name="Paolo Pulvirenti" userId="81efc77f685c6ff9" providerId="LiveId" clId="{3E54605D-3886-4761-AB65-41D05B382A31}" dt="2021-04-12T08:30:17.535" v="55" actId="1076"/>
          <ac:spMkLst>
            <pc:docMk/>
            <pc:sldMk cId="644252973" sldId="264"/>
            <ac:spMk id="2" creationId="{8ECE7B02-A6DB-4F40-86B3-DD79DD3837FC}"/>
          </ac:spMkLst>
        </pc:spChg>
        <pc:spChg chg="mod">
          <ac:chgData name="Paolo Pulvirenti" userId="81efc77f685c6ff9" providerId="LiveId" clId="{3E54605D-3886-4761-AB65-41D05B382A31}" dt="2021-04-12T08:30:28.140" v="59" actId="14100"/>
          <ac:spMkLst>
            <pc:docMk/>
            <pc:sldMk cId="644252973" sldId="264"/>
            <ac:spMk id="18" creationId="{4369A88F-0AA6-49C5-AC7E-EE3AE7C582B7}"/>
          </ac:spMkLst>
        </pc:spChg>
        <pc:spChg chg="mod">
          <ac:chgData name="Paolo Pulvirenti" userId="81efc77f685c6ff9" providerId="LiveId" clId="{3E54605D-3886-4761-AB65-41D05B382A31}" dt="2021-04-12T08:30:24.047" v="57" actId="14100"/>
          <ac:spMkLst>
            <pc:docMk/>
            <pc:sldMk cId="644252973" sldId="264"/>
            <ac:spMk id="23" creationId="{DDA143BD-B688-4DFE-93D7-B67B7CCDBDD0}"/>
          </ac:spMkLst>
        </pc:spChg>
      </pc:sldChg>
      <pc:sldChg chg="modSp mod">
        <pc:chgData name="Paolo Pulvirenti" userId="81efc77f685c6ff9" providerId="LiveId" clId="{3E54605D-3886-4761-AB65-41D05B382A31}" dt="2021-04-12T08:34:11.249" v="88" actId="20577"/>
        <pc:sldMkLst>
          <pc:docMk/>
          <pc:sldMk cId="1307738338" sldId="266"/>
        </pc:sldMkLst>
        <pc:spChg chg="mod">
          <ac:chgData name="Paolo Pulvirenti" userId="81efc77f685c6ff9" providerId="LiveId" clId="{3E54605D-3886-4761-AB65-41D05B382A31}" dt="2021-04-12T08:34:11.249" v="88" actId="20577"/>
          <ac:spMkLst>
            <pc:docMk/>
            <pc:sldMk cId="1307738338" sldId="266"/>
            <ac:spMk id="2" creationId="{F4F8E9C0-BFD9-40F0-996D-9B39A46A422A}"/>
          </ac:spMkLst>
        </pc:spChg>
        <pc:spChg chg="mod">
          <ac:chgData name="Paolo Pulvirenti" userId="81efc77f685c6ff9" providerId="LiveId" clId="{3E54605D-3886-4761-AB65-41D05B382A31}" dt="2021-04-12T08:32:47.416" v="67" actId="21"/>
          <ac:spMkLst>
            <pc:docMk/>
            <pc:sldMk cId="1307738338" sldId="266"/>
            <ac:spMk id="5" creationId="{952D05EE-537A-412F-9131-78409ECD2B5F}"/>
          </ac:spMkLst>
        </pc:spChg>
        <pc:picChg chg="mod">
          <ac:chgData name="Paolo Pulvirenti" userId="81efc77f685c6ff9" providerId="LiveId" clId="{3E54605D-3886-4761-AB65-41D05B382A31}" dt="2021-04-12T08:32:57.456" v="68" actId="1076"/>
          <ac:picMkLst>
            <pc:docMk/>
            <pc:sldMk cId="1307738338" sldId="266"/>
            <ac:picMk id="17" creationId="{211A634D-96FD-4B18-A053-DC4CDA97DF3E}"/>
          </ac:picMkLst>
        </pc:picChg>
      </pc:sldChg>
      <pc:sldChg chg="delSp modSp add mod">
        <pc:chgData name="Paolo Pulvirenti" userId="81efc77f685c6ff9" providerId="LiveId" clId="{3E54605D-3886-4761-AB65-41D05B382A31}" dt="2021-04-12T08:35:45.034" v="112" actId="1076"/>
        <pc:sldMkLst>
          <pc:docMk/>
          <pc:sldMk cId="1097070789" sldId="271"/>
        </pc:sldMkLst>
        <pc:spChg chg="mod">
          <ac:chgData name="Paolo Pulvirenti" userId="81efc77f685c6ff9" providerId="LiveId" clId="{3E54605D-3886-4761-AB65-41D05B382A31}" dt="2021-04-12T08:35:42.444" v="111" actId="1076"/>
          <ac:spMkLst>
            <pc:docMk/>
            <pc:sldMk cId="1097070789" sldId="271"/>
            <ac:spMk id="2" creationId="{F4F8E9C0-BFD9-40F0-996D-9B39A46A422A}"/>
          </ac:spMkLst>
        </pc:spChg>
        <pc:spChg chg="mod">
          <ac:chgData name="Paolo Pulvirenti" userId="81efc77f685c6ff9" providerId="LiveId" clId="{3E54605D-3886-4761-AB65-41D05B382A31}" dt="2021-04-12T08:35:38.123" v="110" actId="1076"/>
          <ac:spMkLst>
            <pc:docMk/>
            <pc:sldMk cId="1097070789" sldId="271"/>
            <ac:spMk id="4" creationId="{07AFFB02-D283-4647-ABB9-5EEDA178367B}"/>
          </ac:spMkLst>
        </pc:spChg>
        <pc:spChg chg="del mod">
          <ac:chgData name="Paolo Pulvirenti" userId="81efc77f685c6ff9" providerId="LiveId" clId="{3E54605D-3886-4761-AB65-41D05B382A31}" dt="2021-04-12T08:34:40.537" v="91" actId="478"/>
          <ac:spMkLst>
            <pc:docMk/>
            <pc:sldMk cId="1097070789" sldId="271"/>
            <ac:spMk id="5" creationId="{952D05EE-537A-412F-9131-78409ECD2B5F}"/>
          </ac:spMkLst>
        </pc:spChg>
        <pc:spChg chg="mod">
          <ac:chgData name="Paolo Pulvirenti" userId="81efc77f685c6ff9" providerId="LiveId" clId="{3E54605D-3886-4761-AB65-41D05B382A31}" dt="2021-04-12T08:34:46.037" v="93" actId="1076"/>
          <ac:spMkLst>
            <pc:docMk/>
            <pc:sldMk cId="1097070789" sldId="271"/>
            <ac:spMk id="7" creationId="{3943C62E-2801-4792-923D-ABB77AE37BC2}"/>
          </ac:spMkLst>
        </pc:spChg>
        <pc:spChg chg="mod">
          <ac:chgData name="Paolo Pulvirenti" userId="81efc77f685c6ff9" providerId="LiveId" clId="{3E54605D-3886-4761-AB65-41D05B382A31}" dt="2021-04-12T08:35:45.034" v="112" actId="1076"/>
          <ac:spMkLst>
            <pc:docMk/>
            <pc:sldMk cId="1097070789" sldId="271"/>
            <ac:spMk id="13" creationId="{ADD8147D-A1FB-49A5-BC29-86A76BFAEDEE}"/>
          </ac:spMkLst>
        </pc:spChg>
        <pc:spChg chg="mod">
          <ac:chgData name="Paolo Pulvirenti" userId="81efc77f685c6ff9" providerId="LiveId" clId="{3E54605D-3886-4761-AB65-41D05B382A31}" dt="2021-04-12T08:35:38.123" v="110" actId="1076"/>
          <ac:spMkLst>
            <pc:docMk/>
            <pc:sldMk cId="1097070789" sldId="271"/>
            <ac:spMk id="18" creationId="{4369A88F-0AA6-49C5-AC7E-EE3AE7C582B7}"/>
          </ac:spMkLst>
        </pc:spChg>
        <pc:spChg chg="mod">
          <ac:chgData name="Paolo Pulvirenti" userId="81efc77f685c6ff9" providerId="LiveId" clId="{3E54605D-3886-4761-AB65-41D05B382A31}" dt="2021-04-12T08:35:38.123" v="110" actId="1076"/>
          <ac:spMkLst>
            <pc:docMk/>
            <pc:sldMk cId="1097070789" sldId="271"/>
            <ac:spMk id="23" creationId="{DDA143BD-B688-4DFE-93D7-B67B7CCDBDD0}"/>
          </ac:spMkLst>
        </pc:spChg>
        <pc:picChg chg="mod">
          <ac:chgData name="Paolo Pulvirenti" userId="81efc77f685c6ff9" providerId="LiveId" clId="{3E54605D-3886-4761-AB65-41D05B382A31}" dt="2021-04-12T08:35:38.123" v="110" actId="1076"/>
          <ac:picMkLst>
            <pc:docMk/>
            <pc:sldMk cId="1097070789" sldId="271"/>
            <ac:picMk id="3" creationId="{7184AED3-4CD6-4741-931B-1EDF96C7198E}"/>
          </ac:picMkLst>
        </pc:picChg>
        <pc:picChg chg="del">
          <ac:chgData name="Paolo Pulvirenti" userId="81efc77f685c6ff9" providerId="LiveId" clId="{3E54605D-3886-4761-AB65-41D05B382A31}" dt="2021-04-12T08:34:39" v="89" actId="478"/>
          <ac:picMkLst>
            <pc:docMk/>
            <pc:sldMk cId="1097070789" sldId="271"/>
            <ac:picMk id="17" creationId="{211A634D-96FD-4B18-A053-DC4CDA97DF3E}"/>
          </ac:picMkLst>
        </pc:picChg>
      </pc:sldChg>
      <pc:sldChg chg="del">
        <pc:chgData name="Paolo Pulvirenti" userId="81efc77f685c6ff9" providerId="LiveId" clId="{3E54605D-3886-4761-AB65-41D05B382A31}" dt="2021-04-12T08:21:59.696" v="0" actId="47"/>
        <pc:sldMkLst>
          <pc:docMk/>
          <pc:sldMk cId="3094394314" sldId="271"/>
        </pc:sldMkLst>
      </pc:sldChg>
      <pc:sldChg chg="addSp delSp modSp add mod">
        <pc:chgData name="Paolo Pulvirenti" userId="81efc77f685c6ff9" providerId="LiveId" clId="{3E54605D-3886-4761-AB65-41D05B382A31}" dt="2021-04-12T10:19:20.104" v="1088" actId="1076"/>
        <pc:sldMkLst>
          <pc:docMk/>
          <pc:sldMk cId="3782312330" sldId="272"/>
        </pc:sldMkLst>
        <pc:spChg chg="add del mod">
          <ac:chgData name="Paolo Pulvirenti" userId="81efc77f685c6ff9" providerId="LiveId" clId="{3E54605D-3886-4761-AB65-41D05B382A31}" dt="2021-04-12T10:19:20.104" v="1088" actId="1076"/>
          <ac:spMkLst>
            <pc:docMk/>
            <pc:sldMk cId="3782312330" sldId="272"/>
            <ac:spMk id="2" creationId="{F4F8E9C0-BFD9-40F0-996D-9B39A46A422A}"/>
          </ac:spMkLst>
        </pc:spChg>
        <pc:spChg chg="add del mod">
          <ac:chgData name="Paolo Pulvirenti" userId="81efc77f685c6ff9" providerId="LiveId" clId="{3E54605D-3886-4761-AB65-41D05B382A31}" dt="2021-04-12T08:57:08.362" v="168" actId="478"/>
          <ac:spMkLst>
            <pc:docMk/>
            <pc:sldMk cId="3782312330" sldId="272"/>
            <ac:spMk id="4" creationId="{07AFFB02-D283-4647-ABB9-5EEDA178367B}"/>
          </ac:spMkLst>
        </pc:spChg>
        <pc:spChg chg="mod">
          <ac:chgData name="Paolo Pulvirenti" userId="81efc77f685c6ff9" providerId="LiveId" clId="{3E54605D-3886-4761-AB65-41D05B382A31}" dt="2021-04-12T10:19:01.724" v="1086" actId="1076"/>
          <ac:spMkLst>
            <pc:docMk/>
            <pc:sldMk cId="3782312330" sldId="272"/>
            <ac:spMk id="7" creationId="{3943C62E-2801-4792-923D-ABB77AE37BC2}"/>
          </ac:spMkLst>
        </pc:spChg>
        <pc:spChg chg="mod">
          <ac:chgData name="Paolo Pulvirenti" userId="81efc77f685c6ff9" providerId="LiveId" clId="{3E54605D-3886-4761-AB65-41D05B382A31}" dt="2021-04-12T10:19:17.463" v="1087" actId="1076"/>
          <ac:spMkLst>
            <pc:docMk/>
            <pc:sldMk cId="3782312330" sldId="272"/>
            <ac:spMk id="13" creationId="{ADD8147D-A1FB-49A5-BC29-86A76BFAEDEE}"/>
          </ac:spMkLst>
        </pc:spChg>
        <pc:spChg chg="mod">
          <ac:chgData name="Paolo Pulvirenti" userId="81efc77f685c6ff9" providerId="LiveId" clId="{3E54605D-3886-4761-AB65-41D05B382A31}" dt="2021-04-12T10:19:17.463" v="1087" actId="1076"/>
          <ac:spMkLst>
            <pc:docMk/>
            <pc:sldMk cId="3782312330" sldId="272"/>
            <ac:spMk id="18" creationId="{4369A88F-0AA6-49C5-AC7E-EE3AE7C582B7}"/>
          </ac:spMkLst>
        </pc:spChg>
        <pc:spChg chg="mod">
          <ac:chgData name="Paolo Pulvirenti" userId="81efc77f685c6ff9" providerId="LiveId" clId="{3E54605D-3886-4761-AB65-41D05B382A31}" dt="2021-04-12T10:19:17.463" v="1087" actId="1076"/>
          <ac:spMkLst>
            <pc:docMk/>
            <pc:sldMk cId="3782312330" sldId="272"/>
            <ac:spMk id="23" creationId="{DDA143BD-B688-4DFE-93D7-B67B7CCDBDD0}"/>
          </ac:spMkLst>
        </pc:spChg>
        <pc:picChg chg="del mod">
          <ac:chgData name="Paolo Pulvirenti" userId="81efc77f685c6ff9" providerId="LiveId" clId="{3E54605D-3886-4761-AB65-41D05B382A31}" dt="2021-04-12T08:57:10.377" v="169" actId="478"/>
          <ac:picMkLst>
            <pc:docMk/>
            <pc:sldMk cId="3782312330" sldId="272"/>
            <ac:picMk id="3" creationId="{7184AED3-4CD6-4741-931B-1EDF96C7198E}"/>
          </ac:picMkLst>
        </pc:picChg>
      </pc:sldChg>
      <pc:sldChg chg="addSp delSp modSp add mod ord">
        <pc:chgData name="Paolo Pulvirenti" userId="81efc77f685c6ff9" providerId="LiveId" clId="{3E54605D-3886-4761-AB65-41D05B382A31}" dt="2021-04-12T09:13:02.218" v="454" actId="1076"/>
        <pc:sldMkLst>
          <pc:docMk/>
          <pc:sldMk cId="1558715689" sldId="273"/>
        </pc:sldMkLst>
        <pc:spChg chg="mod">
          <ac:chgData name="Paolo Pulvirenti" userId="81efc77f685c6ff9" providerId="LiveId" clId="{3E54605D-3886-4761-AB65-41D05B382A31}" dt="2021-04-12T09:13:02.218" v="454" actId="1076"/>
          <ac:spMkLst>
            <pc:docMk/>
            <pc:sldMk cId="1558715689" sldId="273"/>
            <ac:spMk id="2" creationId="{7CCC8B2D-8D96-40FE-8CE0-9DDA84F917A2}"/>
          </ac:spMkLst>
        </pc:spChg>
        <pc:spChg chg="add del mod">
          <ac:chgData name="Paolo Pulvirenti" userId="81efc77f685c6ff9" providerId="LiveId" clId="{3E54605D-3886-4761-AB65-41D05B382A31}" dt="2021-04-12T09:01:48.618" v="324" actId="478"/>
          <ac:spMkLst>
            <pc:docMk/>
            <pc:sldMk cId="1558715689" sldId="273"/>
            <ac:spMk id="5" creationId="{A212C3CE-0D4A-4ED5-8176-AB087CD63166}"/>
          </ac:spMkLst>
        </pc:spChg>
        <pc:spChg chg="del mod">
          <ac:chgData name="Paolo Pulvirenti" userId="81efc77f685c6ff9" providerId="LiveId" clId="{3E54605D-3886-4761-AB65-41D05B382A31}" dt="2021-04-12T09:01:46.705" v="323" actId="478"/>
          <ac:spMkLst>
            <pc:docMk/>
            <pc:sldMk cId="1558715689" sldId="273"/>
            <ac:spMk id="7" creationId="{3943C62E-2801-4792-923D-ABB77AE37BC2}"/>
          </ac:spMkLst>
        </pc:spChg>
        <pc:spChg chg="add mod">
          <ac:chgData name="Paolo Pulvirenti" userId="81efc77f685c6ff9" providerId="LiveId" clId="{3E54605D-3886-4761-AB65-41D05B382A31}" dt="2021-04-12T09:13:02.218" v="454" actId="1076"/>
          <ac:spMkLst>
            <pc:docMk/>
            <pc:sldMk cId="1558715689" sldId="273"/>
            <ac:spMk id="15" creationId="{E7DCED80-955A-4704-BD86-0E7974A320E6}"/>
          </ac:spMkLst>
        </pc:spChg>
        <pc:spChg chg="add mod">
          <ac:chgData name="Paolo Pulvirenti" userId="81efc77f685c6ff9" providerId="LiveId" clId="{3E54605D-3886-4761-AB65-41D05B382A31}" dt="2021-04-12T09:13:02.218" v="454" actId="1076"/>
          <ac:spMkLst>
            <pc:docMk/>
            <pc:sldMk cId="1558715689" sldId="273"/>
            <ac:spMk id="22" creationId="{14AC132D-B2E2-4FD8-A767-9527279F149D}"/>
          </ac:spMkLst>
        </pc:spChg>
        <pc:spChg chg="add mod">
          <ac:chgData name="Paolo Pulvirenti" userId="81efc77f685c6ff9" providerId="LiveId" clId="{3E54605D-3886-4761-AB65-41D05B382A31}" dt="2021-04-12T09:13:02.218" v="454" actId="1076"/>
          <ac:spMkLst>
            <pc:docMk/>
            <pc:sldMk cId="1558715689" sldId="273"/>
            <ac:spMk id="23" creationId="{C08FD6FC-0234-4933-AC83-CBAFC0D19F8D}"/>
          </ac:spMkLst>
        </pc:spChg>
        <pc:picChg chg="del">
          <ac:chgData name="Paolo Pulvirenti" userId="81efc77f685c6ff9" providerId="LiveId" clId="{3E54605D-3886-4761-AB65-41D05B382A31}" dt="2021-04-12T08:58:10.722" v="182" actId="478"/>
          <ac:picMkLst>
            <pc:docMk/>
            <pc:sldMk cId="1558715689" sldId="273"/>
            <ac:picMk id="4" creationId="{1A8695FF-B2A2-4512-BB68-61B9053CC009}"/>
          </ac:picMkLst>
        </pc:picChg>
        <pc:picChg chg="del mod">
          <ac:chgData name="Paolo Pulvirenti" userId="81efc77f685c6ff9" providerId="LiveId" clId="{3E54605D-3886-4761-AB65-41D05B382A31}" dt="2021-04-12T08:58:10.305" v="181" actId="478"/>
          <ac:picMkLst>
            <pc:docMk/>
            <pc:sldMk cId="1558715689" sldId="273"/>
            <ac:picMk id="6" creationId="{90189C2B-3A7B-4105-8D56-F53A1B36258F}"/>
          </ac:picMkLst>
        </pc:picChg>
        <pc:picChg chg="del">
          <ac:chgData name="Paolo Pulvirenti" userId="81efc77f685c6ff9" providerId="LiveId" clId="{3E54605D-3886-4761-AB65-41D05B382A31}" dt="2021-04-12T08:58:11.882" v="184" actId="478"/>
          <ac:picMkLst>
            <pc:docMk/>
            <pc:sldMk cId="1558715689" sldId="273"/>
            <ac:picMk id="9" creationId="{38079544-1A93-415C-A11E-9A38A932ED03}"/>
          </ac:picMkLst>
        </pc:picChg>
        <pc:picChg chg="add mod">
          <ac:chgData name="Paolo Pulvirenti" userId="81efc77f685c6ff9" providerId="LiveId" clId="{3E54605D-3886-4761-AB65-41D05B382A31}" dt="2021-04-12T09:13:02.218" v="454" actId="1076"/>
          <ac:picMkLst>
            <pc:docMk/>
            <pc:sldMk cId="1558715689" sldId="273"/>
            <ac:picMk id="10" creationId="{736956BC-B969-433F-8A5E-4F69D4E7D1A0}"/>
          </ac:picMkLst>
        </pc:picChg>
        <pc:picChg chg="del">
          <ac:chgData name="Paolo Pulvirenti" userId="81efc77f685c6ff9" providerId="LiveId" clId="{3E54605D-3886-4761-AB65-41D05B382A31}" dt="2021-04-12T08:58:11.186" v="183" actId="478"/>
          <ac:picMkLst>
            <pc:docMk/>
            <pc:sldMk cId="1558715689" sldId="273"/>
            <ac:picMk id="11" creationId="{8B97BA98-57C8-4BB6-BD5C-A20409269144}"/>
          </ac:picMkLst>
        </pc:picChg>
        <pc:picChg chg="add mod">
          <ac:chgData name="Paolo Pulvirenti" userId="81efc77f685c6ff9" providerId="LiveId" clId="{3E54605D-3886-4761-AB65-41D05B382A31}" dt="2021-04-12T09:13:02.218" v="454" actId="1076"/>
          <ac:picMkLst>
            <pc:docMk/>
            <pc:sldMk cId="1558715689" sldId="273"/>
            <ac:picMk id="13" creationId="{1CBC5D1B-23BD-4D64-9F40-6F76B9ED0136}"/>
          </ac:picMkLst>
        </pc:picChg>
      </pc:sldChg>
      <pc:sldChg chg="addSp delSp modSp add mod ord">
        <pc:chgData name="Paolo Pulvirenti" userId="81efc77f685c6ff9" providerId="LiveId" clId="{3E54605D-3886-4761-AB65-41D05B382A31}" dt="2021-04-12T09:43:14.611" v="819" actId="1076"/>
        <pc:sldMkLst>
          <pc:docMk/>
          <pc:sldMk cId="3084978459" sldId="274"/>
        </pc:sldMkLst>
        <pc:spChg chg="mod">
          <ac:chgData name="Paolo Pulvirenti" userId="81efc77f685c6ff9" providerId="LiveId" clId="{3E54605D-3886-4761-AB65-41D05B382A31}" dt="2021-04-12T09:20:50.751" v="515" actId="14100"/>
          <ac:spMkLst>
            <pc:docMk/>
            <pc:sldMk cId="3084978459" sldId="274"/>
            <ac:spMk id="2" creationId="{8ECE7B02-A6DB-4F40-86B3-DD79DD3837FC}"/>
          </ac:spMkLst>
        </pc:spChg>
        <pc:spChg chg="add mod">
          <ac:chgData name="Paolo Pulvirenti" userId="81efc77f685c6ff9" providerId="LiveId" clId="{3E54605D-3886-4761-AB65-41D05B382A31}" dt="2021-04-12T09:23:41.583" v="561" actId="14100"/>
          <ac:spMkLst>
            <pc:docMk/>
            <pc:sldMk cId="3084978459" sldId="274"/>
            <ac:spMk id="3" creationId="{8B66E673-22D4-4EBE-8AA6-E31281286BB8}"/>
          </ac:spMkLst>
        </pc:spChg>
        <pc:spChg chg="mod">
          <ac:chgData name="Paolo Pulvirenti" userId="81efc77f685c6ff9" providerId="LiveId" clId="{3E54605D-3886-4761-AB65-41D05B382A31}" dt="2021-04-12T09:43:14.611" v="819" actId="1076"/>
          <ac:spMkLst>
            <pc:docMk/>
            <pc:sldMk cId="3084978459" sldId="274"/>
            <ac:spMk id="7" creationId="{3943C62E-2801-4792-923D-ABB77AE37BC2}"/>
          </ac:spMkLst>
        </pc:spChg>
        <pc:spChg chg="mod">
          <ac:chgData name="Paolo Pulvirenti" userId="81efc77f685c6ff9" providerId="LiveId" clId="{3E54605D-3886-4761-AB65-41D05B382A31}" dt="2021-04-12T09:14:01.427" v="485" actId="20577"/>
          <ac:spMkLst>
            <pc:docMk/>
            <pc:sldMk cId="3084978459" sldId="274"/>
            <ac:spMk id="13" creationId="{ADD8147D-A1FB-49A5-BC29-86A76BFAEDEE}"/>
          </ac:spMkLst>
        </pc:spChg>
        <pc:spChg chg="add del mod">
          <ac:chgData name="Paolo Pulvirenti" userId="81efc77f685c6ff9" providerId="LiveId" clId="{3E54605D-3886-4761-AB65-41D05B382A31}" dt="2021-04-12T09:21:02.191" v="525" actId="20577"/>
          <ac:spMkLst>
            <pc:docMk/>
            <pc:sldMk cId="3084978459" sldId="274"/>
            <ac:spMk id="14" creationId="{4559CB7E-F828-4C1A-B5C2-D288A9F67B68}"/>
          </ac:spMkLst>
        </pc:spChg>
        <pc:spChg chg="add mod">
          <ac:chgData name="Paolo Pulvirenti" userId="81efc77f685c6ff9" providerId="LiveId" clId="{3E54605D-3886-4761-AB65-41D05B382A31}" dt="2021-04-12T09:19:45.900" v="501" actId="14100"/>
          <ac:spMkLst>
            <pc:docMk/>
            <pc:sldMk cId="3084978459" sldId="274"/>
            <ac:spMk id="15" creationId="{FE7698FD-8EC5-4D6D-B434-2B20F128E5F9}"/>
          </ac:spMkLst>
        </pc:spChg>
        <pc:spChg chg="add mod">
          <ac:chgData name="Paolo Pulvirenti" userId="81efc77f685c6ff9" providerId="LiveId" clId="{3E54605D-3886-4761-AB65-41D05B382A31}" dt="2021-04-12T09:20:09.775" v="507" actId="14100"/>
          <ac:spMkLst>
            <pc:docMk/>
            <pc:sldMk cId="3084978459" sldId="274"/>
            <ac:spMk id="16" creationId="{976E7324-F953-4B61-AC5D-8B60A0A83546}"/>
          </ac:spMkLst>
        </pc:spChg>
        <pc:spChg chg="mod">
          <ac:chgData name="Paolo Pulvirenti" userId="81efc77f685c6ff9" providerId="LiveId" clId="{3E54605D-3886-4761-AB65-41D05B382A31}" dt="2021-04-12T09:13:55.932" v="467" actId="14100"/>
          <ac:spMkLst>
            <pc:docMk/>
            <pc:sldMk cId="3084978459" sldId="274"/>
            <ac:spMk id="18" creationId="{4369A88F-0AA6-49C5-AC7E-EE3AE7C582B7}"/>
          </ac:spMkLst>
        </pc:spChg>
        <pc:spChg chg="add del mod">
          <ac:chgData name="Paolo Pulvirenti" userId="81efc77f685c6ff9" providerId="LiveId" clId="{3E54605D-3886-4761-AB65-41D05B382A31}" dt="2021-04-12T09:21:07.726" v="527"/>
          <ac:spMkLst>
            <pc:docMk/>
            <pc:sldMk cId="3084978459" sldId="274"/>
            <ac:spMk id="19" creationId="{6982C31D-850F-4A2F-96E5-215B979F3255}"/>
          </ac:spMkLst>
        </pc:spChg>
        <pc:spChg chg="add mod">
          <ac:chgData name="Paolo Pulvirenti" userId="81efc77f685c6ff9" providerId="LiveId" clId="{3E54605D-3886-4761-AB65-41D05B382A31}" dt="2021-04-12T09:21:27.196" v="540" actId="20577"/>
          <ac:spMkLst>
            <pc:docMk/>
            <pc:sldMk cId="3084978459" sldId="274"/>
            <ac:spMk id="20" creationId="{8DBBD7CF-1E79-42DF-99F3-A7307F1D3699}"/>
          </ac:spMkLst>
        </pc:spChg>
        <pc:spChg chg="add mod">
          <ac:chgData name="Paolo Pulvirenti" userId="81efc77f685c6ff9" providerId="LiveId" clId="{3E54605D-3886-4761-AB65-41D05B382A31}" dt="2021-04-12T09:23:45.580" v="562" actId="1076"/>
          <ac:spMkLst>
            <pc:docMk/>
            <pc:sldMk cId="3084978459" sldId="274"/>
            <ac:spMk id="21" creationId="{0AC51E6F-809C-440F-BA9D-F4E600D81C35}"/>
          </ac:spMkLst>
        </pc:spChg>
        <pc:spChg chg="add mod">
          <ac:chgData name="Paolo Pulvirenti" userId="81efc77f685c6ff9" providerId="LiveId" clId="{3E54605D-3886-4761-AB65-41D05B382A31}" dt="2021-04-12T09:21:51.699" v="557" actId="20577"/>
          <ac:spMkLst>
            <pc:docMk/>
            <pc:sldMk cId="3084978459" sldId="274"/>
            <ac:spMk id="22" creationId="{B36AD8D2-B31F-4D88-B546-EA01B4F89E3D}"/>
          </ac:spMkLst>
        </pc:spChg>
        <pc:spChg chg="mod">
          <ac:chgData name="Paolo Pulvirenti" userId="81efc77f685c6ff9" providerId="LiveId" clId="{3E54605D-3886-4761-AB65-41D05B382A31}" dt="2021-04-12T09:20:03.523" v="505" actId="14100"/>
          <ac:spMkLst>
            <pc:docMk/>
            <pc:sldMk cId="3084978459" sldId="274"/>
            <ac:spMk id="23" creationId="{DDA143BD-B688-4DFE-93D7-B67B7CCDBDD0}"/>
          </ac:spMkLst>
        </pc:spChg>
      </pc:sldChg>
      <pc:sldChg chg="delSp modSp add mod ord">
        <pc:chgData name="Paolo Pulvirenti" userId="81efc77f685c6ff9" providerId="LiveId" clId="{3E54605D-3886-4761-AB65-41D05B382A31}" dt="2021-04-12T09:35:22.154" v="667" actId="14100"/>
        <pc:sldMkLst>
          <pc:docMk/>
          <pc:sldMk cId="790329592" sldId="275"/>
        </pc:sldMkLst>
        <pc:spChg chg="mod">
          <ac:chgData name="Paolo Pulvirenti" userId="81efc77f685c6ff9" providerId="LiveId" clId="{3E54605D-3886-4761-AB65-41D05B382A31}" dt="2021-04-12T09:32:59.652" v="665" actId="14100"/>
          <ac:spMkLst>
            <pc:docMk/>
            <pc:sldMk cId="790329592" sldId="275"/>
            <ac:spMk id="2" creationId="{8ECE7B02-A6DB-4F40-86B3-DD79DD3837FC}"/>
          </ac:spMkLst>
        </pc:spChg>
        <pc:spChg chg="del mod">
          <ac:chgData name="Paolo Pulvirenti" userId="81efc77f685c6ff9" providerId="LiveId" clId="{3E54605D-3886-4761-AB65-41D05B382A31}" dt="2021-04-12T09:32:25.118" v="656" actId="478"/>
          <ac:spMkLst>
            <pc:docMk/>
            <pc:sldMk cId="790329592" sldId="275"/>
            <ac:spMk id="7" creationId="{3943C62E-2801-4792-923D-ABB77AE37BC2}"/>
          </ac:spMkLst>
        </pc:spChg>
        <pc:spChg chg="mod">
          <ac:chgData name="Paolo Pulvirenti" userId="81efc77f685c6ff9" providerId="LiveId" clId="{3E54605D-3886-4761-AB65-41D05B382A31}" dt="2021-04-12T09:32:30.573" v="657" actId="1076"/>
          <ac:spMkLst>
            <pc:docMk/>
            <pc:sldMk cId="790329592" sldId="275"/>
            <ac:spMk id="13" creationId="{ADD8147D-A1FB-49A5-BC29-86A76BFAEDEE}"/>
          </ac:spMkLst>
        </pc:spChg>
        <pc:spChg chg="mod">
          <ac:chgData name="Paolo Pulvirenti" userId="81efc77f685c6ff9" providerId="LiveId" clId="{3E54605D-3886-4761-AB65-41D05B382A31}" dt="2021-04-12T09:32:33.023" v="658" actId="1076"/>
          <ac:spMkLst>
            <pc:docMk/>
            <pc:sldMk cId="790329592" sldId="275"/>
            <ac:spMk id="18" creationId="{4369A88F-0AA6-49C5-AC7E-EE3AE7C582B7}"/>
          </ac:spMkLst>
        </pc:spChg>
        <pc:spChg chg="mod">
          <ac:chgData name="Paolo Pulvirenti" userId="81efc77f685c6ff9" providerId="LiveId" clId="{3E54605D-3886-4761-AB65-41D05B382A31}" dt="2021-04-12T09:35:22.154" v="667" actId="14100"/>
          <ac:spMkLst>
            <pc:docMk/>
            <pc:sldMk cId="790329592" sldId="275"/>
            <ac:spMk id="23" creationId="{DDA143BD-B688-4DFE-93D7-B67B7CCDBDD0}"/>
          </ac:spMkLst>
        </pc:spChg>
      </pc:sldChg>
      <pc:sldChg chg="addSp delSp modSp add mod ord">
        <pc:chgData name="Paolo Pulvirenti" userId="81efc77f685c6ff9" providerId="LiveId" clId="{3E54605D-3886-4761-AB65-41D05B382A31}" dt="2021-04-12T09:43:57.649" v="824" actId="14100"/>
        <pc:sldMkLst>
          <pc:docMk/>
          <pc:sldMk cId="3822761197" sldId="276"/>
        </pc:sldMkLst>
        <pc:spChg chg="del">
          <ac:chgData name="Paolo Pulvirenti" userId="81efc77f685c6ff9" providerId="LiveId" clId="{3E54605D-3886-4761-AB65-41D05B382A31}" dt="2021-04-12T09:38:25.237" v="674" actId="478"/>
          <ac:spMkLst>
            <pc:docMk/>
            <pc:sldMk cId="3822761197" sldId="276"/>
            <ac:spMk id="2" creationId="{7CCC8B2D-8D96-40FE-8CE0-9DDA84F917A2}"/>
          </ac:spMkLst>
        </pc:spChg>
        <pc:spChg chg="del mod">
          <ac:chgData name="Paolo Pulvirenti" userId="81efc77f685c6ff9" providerId="LiveId" clId="{3E54605D-3886-4761-AB65-41D05B382A31}" dt="2021-04-12T09:38:26.237" v="676" actId="478"/>
          <ac:spMkLst>
            <pc:docMk/>
            <pc:sldMk cId="3822761197" sldId="276"/>
            <ac:spMk id="15" creationId="{E7DCED80-955A-4704-BD86-0E7974A320E6}"/>
          </ac:spMkLst>
        </pc:spChg>
        <pc:spChg chg="del">
          <ac:chgData name="Paolo Pulvirenti" userId="81efc77f685c6ff9" providerId="LiveId" clId="{3E54605D-3886-4761-AB65-41D05B382A31}" dt="2021-04-12T09:38:24.509" v="673" actId="478"/>
          <ac:spMkLst>
            <pc:docMk/>
            <pc:sldMk cId="3822761197" sldId="276"/>
            <ac:spMk id="22" creationId="{14AC132D-B2E2-4FD8-A767-9527279F149D}"/>
          </ac:spMkLst>
        </pc:spChg>
        <pc:spChg chg="mod">
          <ac:chgData name="Paolo Pulvirenti" userId="81efc77f685c6ff9" providerId="LiveId" clId="{3E54605D-3886-4761-AB65-41D05B382A31}" dt="2021-04-12T09:39:58.025" v="716" actId="1076"/>
          <ac:spMkLst>
            <pc:docMk/>
            <pc:sldMk cId="3822761197" sldId="276"/>
            <ac:spMk id="23" creationId="{C08FD6FC-0234-4933-AC83-CBAFC0D19F8D}"/>
          </ac:spMkLst>
        </pc:spChg>
        <pc:picChg chg="add mod">
          <ac:chgData name="Paolo Pulvirenti" userId="81efc77f685c6ff9" providerId="LiveId" clId="{3E54605D-3886-4761-AB65-41D05B382A31}" dt="2021-04-12T09:43:54.884" v="823" actId="14100"/>
          <ac:picMkLst>
            <pc:docMk/>
            <pc:sldMk cId="3822761197" sldId="276"/>
            <ac:picMk id="4" creationId="{D65A1E71-54F9-42F2-A6DF-4FE9DB445DDC}"/>
          </ac:picMkLst>
        </pc:picChg>
        <pc:picChg chg="add mod">
          <ac:chgData name="Paolo Pulvirenti" userId="81efc77f685c6ff9" providerId="LiveId" clId="{3E54605D-3886-4761-AB65-41D05B382A31}" dt="2021-04-12T09:43:52.171" v="822" actId="14100"/>
          <ac:picMkLst>
            <pc:docMk/>
            <pc:sldMk cId="3822761197" sldId="276"/>
            <ac:picMk id="6" creationId="{F2597852-4A62-4A3C-ABD4-FB78B5E876F1}"/>
          </ac:picMkLst>
        </pc:picChg>
        <pc:picChg chg="add mod">
          <ac:chgData name="Paolo Pulvirenti" userId="81efc77f685c6ff9" providerId="LiveId" clId="{3E54605D-3886-4761-AB65-41D05B382A31}" dt="2021-04-12T09:43:57.649" v="824" actId="14100"/>
          <ac:picMkLst>
            <pc:docMk/>
            <pc:sldMk cId="3822761197" sldId="276"/>
            <ac:picMk id="8" creationId="{73FDDE73-33EB-4F84-8245-7407F4A3A587}"/>
          </ac:picMkLst>
        </pc:picChg>
        <pc:picChg chg="del">
          <ac:chgData name="Paolo Pulvirenti" userId="81efc77f685c6ff9" providerId="LiveId" clId="{3E54605D-3886-4761-AB65-41D05B382A31}" dt="2021-04-12T09:38:22.653" v="671" actId="478"/>
          <ac:picMkLst>
            <pc:docMk/>
            <pc:sldMk cId="3822761197" sldId="276"/>
            <ac:picMk id="10" creationId="{736956BC-B969-433F-8A5E-4F69D4E7D1A0}"/>
          </ac:picMkLst>
        </pc:picChg>
        <pc:picChg chg="del">
          <ac:chgData name="Paolo Pulvirenti" userId="81efc77f685c6ff9" providerId="LiveId" clId="{3E54605D-3886-4761-AB65-41D05B382A31}" dt="2021-04-12T09:38:23.260" v="672" actId="478"/>
          <ac:picMkLst>
            <pc:docMk/>
            <pc:sldMk cId="3822761197" sldId="276"/>
            <ac:picMk id="13" creationId="{1CBC5D1B-23BD-4D64-9F40-6F76B9ED0136}"/>
          </ac:picMkLst>
        </pc:picChg>
      </pc:sldChg>
      <pc:sldChg chg="addSp delSp modSp add mod ord">
        <pc:chgData name="Paolo Pulvirenti" userId="81efc77f685c6ff9" providerId="LiveId" clId="{3E54605D-3886-4761-AB65-41D05B382A31}" dt="2021-04-12T10:12:51.473" v="1053"/>
        <pc:sldMkLst>
          <pc:docMk/>
          <pc:sldMk cId="493680573" sldId="277"/>
        </pc:sldMkLst>
        <pc:spChg chg="mod">
          <ac:chgData name="Paolo Pulvirenti" userId="81efc77f685c6ff9" providerId="LiveId" clId="{3E54605D-3886-4761-AB65-41D05B382A31}" dt="2021-04-12T10:12:51.473" v="1053"/>
          <ac:spMkLst>
            <pc:docMk/>
            <pc:sldMk cId="493680573" sldId="277"/>
            <ac:spMk id="3" creationId="{8B66E673-22D4-4EBE-8AA6-E31281286BB8}"/>
          </ac:spMkLst>
        </pc:spChg>
        <pc:spChg chg="mod">
          <ac:chgData name="Paolo Pulvirenti" userId="81efc77f685c6ff9" providerId="LiveId" clId="{3E54605D-3886-4761-AB65-41D05B382A31}" dt="2021-04-12T09:43:05.229" v="809" actId="20577"/>
          <ac:spMkLst>
            <pc:docMk/>
            <pc:sldMk cId="493680573" sldId="277"/>
            <ac:spMk id="7" creationId="{3943C62E-2801-4792-923D-ABB77AE37BC2}"/>
          </ac:spMkLst>
        </pc:spChg>
        <pc:spChg chg="mod">
          <ac:chgData name="Paolo Pulvirenti" userId="81efc77f685c6ff9" providerId="LiveId" clId="{3E54605D-3886-4761-AB65-41D05B382A31}" dt="2021-04-12T09:41:16.632" v="725" actId="14100"/>
          <ac:spMkLst>
            <pc:docMk/>
            <pc:sldMk cId="493680573" sldId="277"/>
            <ac:spMk id="14" creationId="{4559CB7E-F828-4C1A-B5C2-D288A9F67B68}"/>
          </ac:spMkLst>
        </pc:spChg>
        <pc:spChg chg="del">
          <ac:chgData name="Paolo Pulvirenti" userId="81efc77f685c6ff9" providerId="LiveId" clId="{3E54605D-3886-4761-AB65-41D05B382A31}" dt="2021-04-12T09:41:14.773" v="724" actId="478"/>
          <ac:spMkLst>
            <pc:docMk/>
            <pc:sldMk cId="493680573" sldId="277"/>
            <ac:spMk id="15" creationId="{FE7698FD-8EC5-4D6D-B434-2B20F128E5F9}"/>
          </ac:spMkLst>
        </pc:spChg>
        <pc:spChg chg="del">
          <ac:chgData name="Paolo Pulvirenti" userId="81efc77f685c6ff9" providerId="LiveId" clId="{3E54605D-3886-4761-AB65-41D05B382A31}" dt="2021-04-12T09:41:09.605" v="721" actId="478"/>
          <ac:spMkLst>
            <pc:docMk/>
            <pc:sldMk cId="493680573" sldId="277"/>
            <ac:spMk id="16" creationId="{976E7324-F953-4B61-AC5D-8B60A0A83546}"/>
          </ac:spMkLst>
        </pc:spChg>
        <pc:spChg chg="del">
          <ac:chgData name="Paolo Pulvirenti" userId="81efc77f685c6ff9" providerId="LiveId" clId="{3E54605D-3886-4761-AB65-41D05B382A31}" dt="2021-04-12T09:41:07.773" v="720" actId="478"/>
          <ac:spMkLst>
            <pc:docMk/>
            <pc:sldMk cId="493680573" sldId="277"/>
            <ac:spMk id="20" creationId="{8DBBD7CF-1E79-42DF-99F3-A7307F1D3699}"/>
          </ac:spMkLst>
        </pc:spChg>
        <pc:spChg chg="del">
          <ac:chgData name="Paolo Pulvirenti" userId="81efc77f685c6ff9" providerId="LiveId" clId="{3E54605D-3886-4761-AB65-41D05B382A31}" dt="2021-04-12T09:41:13.493" v="723" actId="478"/>
          <ac:spMkLst>
            <pc:docMk/>
            <pc:sldMk cId="493680573" sldId="277"/>
            <ac:spMk id="21" creationId="{0AC51E6F-809C-440F-BA9D-F4E600D81C35}"/>
          </ac:spMkLst>
        </pc:spChg>
        <pc:spChg chg="del">
          <ac:chgData name="Paolo Pulvirenti" userId="81efc77f685c6ff9" providerId="LiveId" clId="{3E54605D-3886-4761-AB65-41D05B382A31}" dt="2021-04-12T09:41:11.485" v="722" actId="478"/>
          <ac:spMkLst>
            <pc:docMk/>
            <pc:sldMk cId="493680573" sldId="277"/>
            <ac:spMk id="22" creationId="{B36AD8D2-B31F-4D88-B546-EA01B4F89E3D}"/>
          </ac:spMkLst>
        </pc:spChg>
        <pc:spChg chg="mod">
          <ac:chgData name="Paolo Pulvirenti" userId="81efc77f685c6ff9" providerId="LiveId" clId="{3E54605D-3886-4761-AB65-41D05B382A31}" dt="2021-04-12T09:41:24.818" v="727" actId="14100"/>
          <ac:spMkLst>
            <pc:docMk/>
            <pc:sldMk cId="493680573" sldId="277"/>
            <ac:spMk id="23" creationId="{DDA143BD-B688-4DFE-93D7-B67B7CCDBDD0}"/>
          </ac:spMkLst>
        </pc:spChg>
        <pc:spChg chg="add mod">
          <ac:chgData name="Paolo Pulvirenti" userId="81efc77f685c6ff9" providerId="LiveId" clId="{3E54605D-3886-4761-AB65-41D05B382A31}" dt="2021-04-12T09:42:37.261" v="765" actId="20577"/>
          <ac:spMkLst>
            <pc:docMk/>
            <pc:sldMk cId="493680573" sldId="277"/>
            <ac:spMk id="24" creationId="{974CCBDF-2D2C-407B-B0ED-C46770D17B8A}"/>
          </ac:spMkLst>
        </pc:spChg>
      </pc:sldChg>
      <pc:sldChg chg="addSp delSp modSp add mod ord">
        <pc:chgData name="Paolo Pulvirenti" userId="81efc77f685c6ff9" providerId="LiveId" clId="{3E54605D-3886-4761-AB65-41D05B382A31}" dt="2021-04-12T09:49:44.618" v="872" actId="1076"/>
        <pc:sldMkLst>
          <pc:docMk/>
          <pc:sldMk cId="1156055722" sldId="278"/>
        </pc:sldMkLst>
        <pc:spChg chg="mod">
          <ac:chgData name="Paolo Pulvirenti" userId="81efc77f685c6ff9" providerId="LiveId" clId="{3E54605D-3886-4761-AB65-41D05B382A31}" dt="2021-04-12T09:49:40.182" v="871" actId="1076"/>
          <ac:spMkLst>
            <pc:docMk/>
            <pc:sldMk cId="1156055722" sldId="278"/>
            <ac:spMk id="23" creationId="{C08FD6FC-0234-4933-AC83-CBAFC0D19F8D}"/>
          </ac:spMkLst>
        </pc:spChg>
        <pc:picChg chg="add mod">
          <ac:chgData name="Paolo Pulvirenti" userId="81efc77f685c6ff9" providerId="LiveId" clId="{3E54605D-3886-4761-AB65-41D05B382A31}" dt="2021-04-12T09:49:44.618" v="872" actId="1076"/>
          <ac:picMkLst>
            <pc:docMk/>
            <pc:sldMk cId="1156055722" sldId="278"/>
            <ac:picMk id="3" creationId="{2351A72D-08CD-4F9A-86C7-90077EDD58FE}"/>
          </ac:picMkLst>
        </pc:picChg>
        <pc:picChg chg="del">
          <ac:chgData name="Paolo Pulvirenti" userId="81efc77f685c6ff9" providerId="LiveId" clId="{3E54605D-3886-4761-AB65-41D05B382A31}" dt="2021-04-12T09:49:07.965" v="830" actId="478"/>
          <ac:picMkLst>
            <pc:docMk/>
            <pc:sldMk cId="1156055722" sldId="278"/>
            <ac:picMk id="4" creationId="{D65A1E71-54F9-42F2-A6DF-4FE9DB445DDC}"/>
          </ac:picMkLst>
        </pc:picChg>
        <pc:picChg chg="del">
          <ac:chgData name="Paolo Pulvirenti" userId="81efc77f685c6ff9" providerId="LiveId" clId="{3E54605D-3886-4761-AB65-41D05B382A31}" dt="2021-04-12T09:49:08.325" v="831" actId="478"/>
          <ac:picMkLst>
            <pc:docMk/>
            <pc:sldMk cId="1156055722" sldId="278"/>
            <ac:picMk id="6" creationId="{F2597852-4A62-4A3C-ABD4-FB78B5E876F1}"/>
          </ac:picMkLst>
        </pc:picChg>
        <pc:picChg chg="del mod">
          <ac:chgData name="Paolo Pulvirenti" userId="81efc77f685c6ff9" providerId="LiveId" clId="{3E54605D-3886-4761-AB65-41D05B382A31}" dt="2021-04-12T09:49:08.997" v="833" actId="478"/>
          <ac:picMkLst>
            <pc:docMk/>
            <pc:sldMk cId="1156055722" sldId="278"/>
            <ac:picMk id="8" creationId="{73FDDE73-33EB-4F84-8245-7407F4A3A587}"/>
          </ac:picMkLst>
        </pc:picChg>
      </pc:sldChg>
      <pc:sldChg chg="modSp add mod ord">
        <pc:chgData name="Paolo Pulvirenti" userId="81efc77f685c6ff9" providerId="LiveId" clId="{3E54605D-3886-4761-AB65-41D05B382A31}" dt="2021-04-12T10:06:13.149" v="1019" actId="1076"/>
        <pc:sldMkLst>
          <pc:docMk/>
          <pc:sldMk cId="972698107" sldId="279"/>
        </pc:sldMkLst>
        <pc:spChg chg="mod">
          <ac:chgData name="Paolo Pulvirenti" userId="81efc77f685c6ff9" providerId="LiveId" clId="{3E54605D-3886-4761-AB65-41D05B382A31}" dt="2021-04-12T09:53:28.497" v="995" actId="1076"/>
          <ac:spMkLst>
            <pc:docMk/>
            <pc:sldMk cId="972698107" sldId="279"/>
            <ac:spMk id="2" creationId="{8ECE7B02-A6DB-4F40-86B3-DD79DD3837FC}"/>
          </ac:spMkLst>
        </pc:spChg>
        <pc:spChg chg="mod">
          <ac:chgData name="Paolo Pulvirenti" userId="81efc77f685c6ff9" providerId="LiveId" clId="{3E54605D-3886-4761-AB65-41D05B382A31}" dt="2021-04-12T09:55:02.808" v="1014" actId="14100"/>
          <ac:spMkLst>
            <pc:docMk/>
            <pc:sldMk cId="972698107" sldId="279"/>
            <ac:spMk id="3" creationId="{8B66E673-22D4-4EBE-8AA6-E31281286BB8}"/>
          </ac:spMkLst>
        </pc:spChg>
        <pc:spChg chg="mod">
          <ac:chgData name="Paolo Pulvirenti" userId="81efc77f685c6ff9" providerId="LiveId" clId="{3E54605D-3886-4761-AB65-41D05B382A31}" dt="2021-04-12T09:53:11.552" v="992" actId="1076"/>
          <ac:spMkLst>
            <pc:docMk/>
            <pc:sldMk cId="972698107" sldId="279"/>
            <ac:spMk id="7" creationId="{3943C62E-2801-4792-923D-ABB77AE37BC2}"/>
          </ac:spMkLst>
        </pc:spChg>
        <pc:spChg chg="mod">
          <ac:chgData name="Paolo Pulvirenti" userId="81efc77f685c6ff9" providerId="LiveId" clId="{3E54605D-3886-4761-AB65-41D05B382A31}" dt="2021-04-12T09:53:19.271" v="994" actId="1076"/>
          <ac:spMkLst>
            <pc:docMk/>
            <pc:sldMk cId="972698107" sldId="279"/>
            <ac:spMk id="13" creationId="{ADD8147D-A1FB-49A5-BC29-86A76BFAEDEE}"/>
          </ac:spMkLst>
        </pc:spChg>
        <pc:spChg chg="mod">
          <ac:chgData name="Paolo Pulvirenti" userId="81efc77f685c6ff9" providerId="LiveId" clId="{3E54605D-3886-4761-AB65-41D05B382A31}" dt="2021-04-12T09:53:32.815" v="996" actId="1076"/>
          <ac:spMkLst>
            <pc:docMk/>
            <pc:sldMk cId="972698107" sldId="279"/>
            <ac:spMk id="14" creationId="{4559CB7E-F828-4C1A-B5C2-D288A9F67B68}"/>
          </ac:spMkLst>
        </pc:spChg>
        <pc:spChg chg="mod">
          <ac:chgData name="Paolo Pulvirenti" userId="81efc77f685c6ff9" providerId="LiveId" clId="{3E54605D-3886-4761-AB65-41D05B382A31}" dt="2021-04-12T09:53:28.497" v="995" actId="1076"/>
          <ac:spMkLst>
            <pc:docMk/>
            <pc:sldMk cId="972698107" sldId="279"/>
            <ac:spMk id="15" creationId="{FE7698FD-8EC5-4D6D-B434-2B20F128E5F9}"/>
          </ac:spMkLst>
        </pc:spChg>
        <pc:spChg chg="mod">
          <ac:chgData name="Paolo Pulvirenti" userId="81efc77f685c6ff9" providerId="LiveId" clId="{3E54605D-3886-4761-AB65-41D05B382A31}" dt="2021-04-12T09:55:12.885" v="1015" actId="14100"/>
          <ac:spMkLst>
            <pc:docMk/>
            <pc:sldMk cId="972698107" sldId="279"/>
            <ac:spMk id="16" creationId="{976E7324-F953-4B61-AC5D-8B60A0A83546}"/>
          </ac:spMkLst>
        </pc:spChg>
        <pc:spChg chg="mod">
          <ac:chgData name="Paolo Pulvirenti" userId="81efc77f685c6ff9" providerId="LiveId" clId="{3E54605D-3886-4761-AB65-41D05B382A31}" dt="2021-04-12T09:53:15.964" v="993" actId="1076"/>
          <ac:spMkLst>
            <pc:docMk/>
            <pc:sldMk cId="972698107" sldId="279"/>
            <ac:spMk id="18" creationId="{4369A88F-0AA6-49C5-AC7E-EE3AE7C582B7}"/>
          </ac:spMkLst>
        </pc:spChg>
        <pc:spChg chg="mod">
          <ac:chgData name="Paolo Pulvirenti" userId="81efc77f685c6ff9" providerId="LiveId" clId="{3E54605D-3886-4761-AB65-41D05B382A31}" dt="2021-04-12T09:53:28.497" v="995" actId="1076"/>
          <ac:spMkLst>
            <pc:docMk/>
            <pc:sldMk cId="972698107" sldId="279"/>
            <ac:spMk id="20" creationId="{8DBBD7CF-1E79-42DF-99F3-A7307F1D3699}"/>
          </ac:spMkLst>
        </pc:spChg>
        <pc:spChg chg="mod">
          <ac:chgData name="Paolo Pulvirenti" userId="81efc77f685c6ff9" providerId="LiveId" clId="{3E54605D-3886-4761-AB65-41D05B382A31}" dt="2021-04-12T10:06:13.149" v="1019" actId="1076"/>
          <ac:spMkLst>
            <pc:docMk/>
            <pc:sldMk cId="972698107" sldId="279"/>
            <ac:spMk id="21" creationId="{0AC51E6F-809C-440F-BA9D-F4E600D81C35}"/>
          </ac:spMkLst>
        </pc:spChg>
        <pc:spChg chg="mod">
          <ac:chgData name="Paolo Pulvirenti" userId="81efc77f685c6ff9" providerId="LiveId" clId="{3E54605D-3886-4761-AB65-41D05B382A31}" dt="2021-04-12T09:53:53.428" v="1000" actId="1076"/>
          <ac:spMkLst>
            <pc:docMk/>
            <pc:sldMk cId="972698107" sldId="279"/>
            <ac:spMk id="22" creationId="{B36AD8D2-B31F-4D88-B546-EA01B4F89E3D}"/>
          </ac:spMkLst>
        </pc:spChg>
        <pc:spChg chg="mod">
          <ac:chgData name="Paolo Pulvirenti" userId="81efc77f685c6ff9" providerId="LiveId" clId="{3E54605D-3886-4761-AB65-41D05B382A31}" dt="2021-04-12T09:54:58.968" v="1013" actId="14100"/>
          <ac:spMkLst>
            <pc:docMk/>
            <pc:sldMk cId="972698107" sldId="279"/>
            <ac:spMk id="23" creationId="{DDA143BD-B688-4DFE-93D7-B67B7CCDBDD0}"/>
          </ac:spMkLst>
        </pc:spChg>
      </pc:sldChg>
      <pc:sldChg chg="modSp add mod ord">
        <pc:chgData name="Paolo Pulvirenti" userId="81efc77f685c6ff9" providerId="LiveId" clId="{3E54605D-3886-4761-AB65-41D05B382A31}" dt="2021-04-12T10:12:33.360" v="1051" actId="1076"/>
        <pc:sldMkLst>
          <pc:docMk/>
          <pc:sldMk cId="3539059127" sldId="280"/>
        </pc:sldMkLst>
        <pc:spChg chg="mod">
          <ac:chgData name="Paolo Pulvirenti" userId="81efc77f685c6ff9" providerId="LiveId" clId="{3E54605D-3886-4761-AB65-41D05B382A31}" dt="2021-04-12T10:12:25.606" v="1048" actId="1076"/>
          <ac:spMkLst>
            <pc:docMk/>
            <pc:sldMk cId="3539059127" sldId="280"/>
            <ac:spMk id="2" creationId="{F4F8E9C0-BFD9-40F0-996D-9B39A46A422A}"/>
          </ac:spMkLst>
        </pc:spChg>
        <pc:spChg chg="mod">
          <ac:chgData name="Paolo Pulvirenti" userId="81efc77f685c6ff9" providerId="LiveId" clId="{3E54605D-3886-4761-AB65-41D05B382A31}" dt="2021-04-12T10:12:29.207" v="1049" actId="1076"/>
          <ac:spMkLst>
            <pc:docMk/>
            <pc:sldMk cId="3539059127" sldId="280"/>
            <ac:spMk id="7" creationId="{3943C62E-2801-4792-923D-ABB77AE37BC2}"/>
          </ac:spMkLst>
        </pc:spChg>
        <pc:spChg chg="mod">
          <ac:chgData name="Paolo Pulvirenti" userId="81efc77f685c6ff9" providerId="LiveId" clId="{3E54605D-3886-4761-AB65-41D05B382A31}" dt="2021-04-12T10:12:25.606" v="1048" actId="1076"/>
          <ac:spMkLst>
            <pc:docMk/>
            <pc:sldMk cId="3539059127" sldId="280"/>
            <ac:spMk id="13" creationId="{ADD8147D-A1FB-49A5-BC29-86A76BFAEDEE}"/>
          </ac:spMkLst>
        </pc:spChg>
        <pc:spChg chg="mod">
          <ac:chgData name="Paolo Pulvirenti" userId="81efc77f685c6ff9" providerId="LiveId" clId="{3E54605D-3886-4761-AB65-41D05B382A31}" dt="2021-04-12T10:12:25.606" v="1048" actId="1076"/>
          <ac:spMkLst>
            <pc:docMk/>
            <pc:sldMk cId="3539059127" sldId="280"/>
            <ac:spMk id="18" creationId="{4369A88F-0AA6-49C5-AC7E-EE3AE7C582B7}"/>
          </ac:spMkLst>
        </pc:spChg>
        <pc:spChg chg="mod">
          <ac:chgData name="Paolo Pulvirenti" userId="81efc77f685c6ff9" providerId="LiveId" clId="{3E54605D-3886-4761-AB65-41D05B382A31}" dt="2021-04-12T10:12:33.360" v="1051" actId="1076"/>
          <ac:spMkLst>
            <pc:docMk/>
            <pc:sldMk cId="3539059127" sldId="280"/>
            <ac:spMk id="23" creationId="{DDA143BD-B688-4DFE-93D7-B67B7CCDBDD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it-IT"/>
              <a:t>Fare clic per modificare lo stile del titolo dello schema</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it-IT"/>
              <a:t>Fare clic per modificare lo stile del titolo dello schema</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it-IT"/>
              <a:t>Fare clic per modificare gli stili del testo dello schema</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it-IT"/>
              <a:t>Fare clic per modificare lo stile del titolo dello schema</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it-IT"/>
              <a:t>Fare clic per modificare gli stili del testo dello schema</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nchor="ct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it-IT"/>
              <a:t>Fare clic per modificare lo stile del titolo dello schema</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it-IT"/>
              <a:t>Fare clic per modificare lo stile del titolo dello schema</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B61BEF0D-F0BB-DE4B-95CE-6DB70DBA9567}" type="datetimeFigureOut">
              <a:rPr lang="en-US" dirty="0"/>
              <a:pPr/>
              <a:t>4/26/2021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4/26/2021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‹N›</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spoonacular.com/food-api" TargetMode="External"/><Relationship Id="rId4" Type="http://schemas.openxmlformats.org/officeDocument/2006/relationships/hyperlink" Target="https://foodish-api.herokuapp.co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s://developer.spotify.com/documentation/" TargetMode="Externa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09862E-48F9-45AC-8D44-67A0268A7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C97986E7-0E3C-4F64-886E-935DDCB83A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773033" y="1420238"/>
            <a:ext cx="4415786" cy="4751961"/>
            <a:chOff x="9206969" y="2963333"/>
            <a:chExt cx="2981858" cy="3208867"/>
          </a:xfrm>
        </p:grpSpPr>
        <p:cxnSp>
          <p:nvCxnSpPr>
            <p:cNvPr id="11" name="Straight Connector 10">
              <a:extLst>
                <a:ext uri="{FF2B5EF4-FFF2-40B4-BE49-F238E27FC236}">
                  <a16:creationId xmlns:a16="http://schemas.microsoft.com/office/drawing/2014/main" id="{B903D17F-F79E-40E5-9563-A1CFFCC06A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CA5D5775-627F-4588-82B3-905EDF2313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7D7F2A20-5DE4-4BC0-91EA-5FFE33A4D3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D536BA0-56C7-429C-B41E-B5724F0CD4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1F15726F-71BE-4007-B9B6-0A1AA0D520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sp>
        <p:nvSpPr>
          <p:cNvPr id="2" name="Titolo 1">
            <a:extLst>
              <a:ext uri="{FF2B5EF4-FFF2-40B4-BE49-F238E27FC236}">
                <a16:creationId xmlns:a16="http://schemas.microsoft.com/office/drawing/2014/main" id="{D10848BD-6762-49D0-ACB2-DBE10A2EF979}"/>
              </a:ext>
            </a:extLst>
          </p:cNvPr>
          <p:cNvSpPr>
            <a:spLocks noGrp="1"/>
          </p:cNvSpPr>
          <p:nvPr>
            <p:ph type="ctrTitle"/>
          </p:nvPr>
        </p:nvSpPr>
        <p:spPr>
          <a:xfrm>
            <a:off x="684211" y="685799"/>
            <a:ext cx="8420877" cy="2971801"/>
          </a:xfrm>
        </p:spPr>
        <p:txBody>
          <a:bodyPr>
            <a:normAutofit/>
          </a:bodyPr>
          <a:lstStyle/>
          <a:p>
            <a:r>
              <a:rPr lang="it-IT" dirty="0"/>
              <a:t>MHW3</a:t>
            </a:r>
          </a:p>
        </p:txBody>
      </p:sp>
      <p:sp>
        <p:nvSpPr>
          <p:cNvPr id="3" name="Sottotitolo 2">
            <a:extLst>
              <a:ext uri="{FF2B5EF4-FFF2-40B4-BE49-F238E27FC236}">
                <a16:creationId xmlns:a16="http://schemas.microsoft.com/office/drawing/2014/main" id="{8A5A5820-E4EB-4935-9102-D28E758C6FA9}"/>
              </a:ext>
            </a:extLst>
          </p:cNvPr>
          <p:cNvSpPr>
            <a:spLocks noGrp="1"/>
          </p:cNvSpPr>
          <p:nvPr>
            <p:ph type="subTitle" idx="1"/>
          </p:nvPr>
        </p:nvSpPr>
        <p:spPr>
          <a:xfrm>
            <a:off x="684212" y="3843867"/>
            <a:ext cx="6400800" cy="1947333"/>
          </a:xfrm>
        </p:spPr>
        <p:txBody>
          <a:bodyPr>
            <a:normAutofit/>
          </a:bodyPr>
          <a:lstStyle/>
          <a:p>
            <a:r>
              <a:rPr lang="it-IT" dirty="0">
                <a:solidFill>
                  <a:schemeClr val="tx2">
                    <a:lumMod val="75000"/>
                  </a:schemeClr>
                </a:solidFill>
              </a:rPr>
              <a:t>Paolo Pulvirenti</a:t>
            </a:r>
            <a:br>
              <a:rPr lang="it-IT" dirty="0">
                <a:solidFill>
                  <a:schemeClr val="tx2">
                    <a:lumMod val="75000"/>
                  </a:schemeClr>
                </a:solidFill>
              </a:rPr>
            </a:br>
            <a:r>
              <a:rPr lang="it-IT" dirty="0">
                <a:solidFill>
                  <a:schemeClr val="tx2">
                    <a:lumMod val="75000"/>
                  </a:schemeClr>
                </a:solidFill>
              </a:rPr>
              <a:t>O46002175</a:t>
            </a:r>
            <a:br>
              <a:rPr lang="it-IT">
                <a:solidFill>
                  <a:schemeClr val="tx2">
                    <a:lumMod val="75000"/>
                  </a:schemeClr>
                </a:solidFill>
              </a:rPr>
            </a:br>
            <a:r>
              <a:rPr lang="it-IT">
                <a:solidFill>
                  <a:schemeClr val="tx2">
                    <a:lumMod val="75000"/>
                  </a:schemeClr>
                </a:solidFill>
              </a:rPr>
              <a:t>12/04/2021</a:t>
            </a:r>
            <a:endParaRPr lang="it-IT" dirty="0">
              <a:solidFill>
                <a:schemeClr val="tx2">
                  <a:lumMod val="75000"/>
                </a:schemeClr>
              </a:solidFill>
            </a:endParaRPr>
          </a:p>
        </p:txBody>
      </p:sp>
    </p:spTree>
    <p:extLst>
      <p:ext uri="{BB962C8B-B14F-4D97-AF65-F5344CB8AC3E}">
        <p14:creationId xmlns:p14="http://schemas.microsoft.com/office/powerpoint/2010/main" val="2416250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2899922" y="39578"/>
            <a:ext cx="6294958" cy="702941"/>
          </a:xfrm>
        </p:spPr>
        <p:txBody>
          <a:bodyPr vert="horz" lIns="91440" tIns="45720" rIns="91440" bIns="45720" rtlCol="0" anchor="b">
            <a:normAutofit/>
          </a:bodyPr>
          <a:lstStyle/>
          <a:p>
            <a:r>
              <a:rPr lang="en-US" sz="4000" dirty="0" err="1">
                <a:solidFill>
                  <a:schemeClr val="tx2"/>
                </a:solidFill>
              </a:rPr>
              <a:t>Codice</a:t>
            </a:r>
            <a:r>
              <a:rPr lang="en-US" sz="4000" dirty="0">
                <a:solidFill>
                  <a:schemeClr val="tx2"/>
                </a:solidFill>
              </a:rPr>
              <a:t> </a:t>
            </a:r>
            <a:r>
              <a:rPr lang="en-US" sz="4000" dirty="0" err="1">
                <a:solidFill>
                  <a:schemeClr val="tx2"/>
                </a:solidFill>
              </a:rPr>
              <a:t>Sezione</a:t>
            </a:r>
            <a:r>
              <a:rPr lang="en-US" sz="4000" dirty="0">
                <a:solidFill>
                  <a:schemeClr val="tx2"/>
                </a:solidFill>
              </a:rPr>
              <a:t> “</a:t>
            </a:r>
            <a:r>
              <a:rPr lang="en-US" sz="4000" dirty="0" err="1">
                <a:solidFill>
                  <a:schemeClr val="tx2"/>
                </a:solidFill>
              </a:rPr>
              <a:t>sALE</a:t>
            </a:r>
            <a:r>
              <a:rPr lang="en-US" sz="4000" dirty="0">
                <a:solidFill>
                  <a:schemeClr val="tx2"/>
                </a:solidFill>
              </a:rPr>
              <a:t>”</a:t>
            </a:r>
          </a:p>
        </p:txBody>
      </p:sp>
      <p:sp>
        <p:nvSpPr>
          <p:cNvPr id="13" name="CasellaDiTesto 12">
            <a:extLst>
              <a:ext uri="{FF2B5EF4-FFF2-40B4-BE49-F238E27FC236}">
                <a16:creationId xmlns:a16="http://schemas.microsoft.com/office/drawing/2014/main" id="{ADD8147D-A1FB-49A5-BC29-86A76BFAEDEE}"/>
              </a:ext>
            </a:extLst>
          </p:cNvPr>
          <p:cNvSpPr txBox="1"/>
          <p:nvPr/>
        </p:nvSpPr>
        <p:spPr>
          <a:xfrm>
            <a:off x="3710669" y="853146"/>
            <a:ext cx="4295164" cy="369332"/>
          </a:xfrm>
          <a:prstGeom prst="rect">
            <a:avLst/>
          </a:prstGeom>
          <a:noFill/>
        </p:spPr>
        <p:txBody>
          <a:bodyPr wrap="square" rtlCol="0">
            <a:spAutoFit/>
          </a:bodyPr>
          <a:lstStyle/>
          <a:p>
            <a:pPr algn="ctr"/>
            <a:r>
              <a:rPr lang="it-IT" dirty="0">
                <a:solidFill>
                  <a:schemeClr val="tx2"/>
                </a:solidFill>
              </a:rPr>
              <a:t>HTML</a:t>
            </a:r>
          </a:p>
        </p:txBody>
      </p:sp>
      <p:sp>
        <p:nvSpPr>
          <p:cNvPr id="18" name="Rettangolo 17">
            <a:extLst>
              <a:ext uri="{FF2B5EF4-FFF2-40B4-BE49-F238E27FC236}">
                <a16:creationId xmlns:a16="http://schemas.microsoft.com/office/drawing/2014/main" id="{4369A88F-0AA6-49C5-AC7E-EE3AE7C582B7}"/>
              </a:ext>
            </a:extLst>
          </p:cNvPr>
          <p:cNvSpPr/>
          <p:nvPr/>
        </p:nvSpPr>
        <p:spPr>
          <a:xfrm>
            <a:off x="2500562" y="827506"/>
            <a:ext cx="7093678"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DDA143BD-B688-4DFE-93D7-B67B7CCDBDD0}"/>
              </a:ext>
            </a:extLst>
          </p:cNvPr>
          <p:cNvSpPr/>
          <p:nvPr/>
        </p:nvSpPr>
        <p:spPr>
          <a:xfrm>
            <a:off x="2500562" y="1215548"/>
            <a:ext cx="7093678" cy="5413852"/>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Rettangolo 1">
            <a:extLst>
              <a:ext uri="{FF2B5EF4-FFF2-40B4-BE49-F238E27FC236}">
                <a16:creationId xmlns:a16="http://schemas.microsoft.com/office/drawing/2014/main" id="{8ECE7B02-A6DB-4F40-86B3-DD79DD3837FC}"/>
              </a:ext>
            </a:extLst>
          </p:cNvPr>
          <p:cNvSpPr/>
          <p:nvPr/>
        </p:nvSpPr>
        <p:spPr>
          <a:xfrm>
            <a:off x="1863745" y="1333105"/>
            <a:ext cx="8014974" cy="3231654"/>
          </a:xfrm>
          <a:prstGeom prst="rect">
            <a:avLst/>
          </a:prstGeom>
        </p:spPr>
        <p:txBody>
          <a:bodyPr wrap="square">
            <a:spAutoFit/>
          </a:bodyPr>
          <a:lstStyle/>
          <a:p>
            <a:r>
              <a:rPr lang="it-IT" sz="1200" dirty="0">
                <a:solidFill>
                  <a:srgbClr val="808080"/>
                </a:solidFill>
                <a:latin typeface="Consolas" panose="020B0609020204030204" pitchFamily="49" charset="0"/>
              </a:rPr>
              <a:t>	</a:t>
            </a:r>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p</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In che sala vorresti pranzare o cenare?</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p</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section</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"sezione2"</a:t>
            </a:r>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button</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class</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'button1'</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'botton5'</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'Reggaeton 2021'</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Sala Silvia</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button</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button</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class</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'button2'</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'botton5'</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'Anni 90'</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Sala Preziosa</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button</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button</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class</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'button3'</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'botton5'</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'Top 50 </a:t>
            </a:r>
            <a:r>
              <a:rPr lang="it-IT" sz="1200" b="0" dirty="0" err="1">
                <a:solidFill>
                  <a:srgbClr val="CE9178"/>
                </a:solidFill>
                <a:effectLst/>
                <a:latin typeface="Consolas" panose="020B0609020204030204" pitchFamily="49" charset="0"/>
              </a:rPr>
              <a:t>italia</a:t>
            </a:r>
            <a:r>
              <a:rPr lang="it-IT" sz="1200" b="0" dirty="0">
                <a:solidFill>
                  <a:srgbClr val="CE9178"/>
                </a:solidFill>
                <a:effectLst/>
                <a:latin typeface="Consolas" panose="020B0609020204030204" pitchFamily="49" charset="0"/>
              </a:rPr>
              <a:t>'</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Sala Sinfonia</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button</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section</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div</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fotoSale</a:t>
            </a:r>
            <a:r>
              <a:rPr lang="it-IT" sz="1200" b="0" dirty="0">
                <a:solidFill>
                  <a:srgbClr val="CE9178"/>
                </a:solidFill>
                <a:effectLst/>
                <a:latin typeface="Consolas" panose="020B0609020204030204" pitchFamily="49" charset="0"/>
              </a:rPr>
              <a:t>'</a:t>
            </a:r>
            <a:r>
              <a:rPr lang="it-IT" sz="1200" b="0" dirty="0">
                <a:solidFill>
                  <a:srgbClr val="808080"/>
                </a:solidFill>
                <a:effectLst/>
                <a:latin typeface="Consolas" panose="020B0609020204030204" pitchFamily="49" charset="0"/>
              </a:rPr>
              <a:t>&gt;&lt;/</a:t>
            </a:r>
            <a:r>
              <a:rPr lang="it-IT" sz="1200" b="0" dirty="0">
                <a:solidFill>
                  <a:srgbClr val="569CD6"/>
                </a:solidFill>
                <a:effectLst/>
                <a:latin typeface="Consolas" panose="020B0609020204030204" pitchFamily="49" charset="0"/>
              </a:rPr>
              <a:t>div</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div</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'testo2'</a:t>
            </a:r>
            <a:r>
              <a:rPr lang="it-IT" sz="1200" b="0" dirty="0">
                <a:solidFill>
                  <a:srgbClr val="808080"/>
                </a:solidFill>
                <a:effectLst/>
                <a:latin typeface="Consolas" panose="020B0609020204030204" pitchFamily="49" charset="0"/>
              </a:rPr>
              <a:t>&gt;&lt;/</a:t>
            </a:r>
            <a:r>
              <a:rPr lang="it-IT" sz="1200" b="0" dirty="0">
                <a:solidFill>
                  <a:srgbClr val="569CD6"/>
                </a:solidFill>
                <a:effectLst/>
                <a:latin typeface="Consolas" panose="020B0609020204030204" pitchFamily="49" charset="0"/>
              </a:rPr>
              <a:t>div</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div</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"immagini"</a:t>
            </a:r>
            <a:r>
              <a:rPr lang="it-IT" sz="1200" b="0" dirty="0">
                <a:solidFill>
                  <a:srgbClr val="808080"/>
                </a:solidFill>
                <a:effectLst/>
                <a:latin typeface="Consolas" panose="020B0609020204030204" pitchFamily="49" charset="0"/>
              </a:rPr>
              <a:t>&gt;&lt;/</a:t>
            </a:r>
            <a:r>
              <a:rPr lang="it-IT" sz="1200" b="0" dirty="0">
                <a:solidFill>
                  <a:srgbClr val="569CD6"/>
                </a:solidFill>
                <a:effectLst/>
                <a:latin typeface="Consolas" panose="020B0609020204030204" pitchFamily="49" charset="0"/>
              </a:rPr>
              <a:t>div</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        </a:t>
            </a:r>
          </a:p>
          <a:p>
            <a:br>
              <a:rPr lang="it-IT" sz="1200" b="0" dirty="0">
                <a:solidFill>
                  <a:srgbClr val="D4D4D4"/>
                </a:solidFill>
                <a:effectLst/>
                <a:latin typeface="Consolas" panose="020B0609020204030204" pitchFamily="49" charset="0"/>
              </a:rPr>
            </a:br>
            <a:endParaRPr lang="it-IT" sz="12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644252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2397841" y="-49556"/>
            <a:ext cx="7122334" cy="702941"/>
          </a:xfrm>
        </p:spPr>
        <p:txBody>
          <a:bodyPr vert="horz" lIns="91440" tIns="45720" rIns="91440" bIns="45720" rtlCol="0" anchor="b">
            <a:normAutofit fontScale="90000"/>
          </a:bodyPr>
          <a:lstStyle/>
          <a:p>
            <a:r>
              <a:rPr lang="en-US" sz="4000" dirty="0">
                <a:solidFill>
                  <a:schemeClr val="tx2"/>
                </a:solidFill>
              </a:rPr>
              <a:t>Java script “</a:t>
            </a:r>
            <a:r>
              <a:rPr lang="en-US" sz="4000" dirty="0" err="1">
                <a:solidFill>
                  <a:schemeClr val="tx2"/>
                </a:solidFill>
              </a:rPr>
              <a:t>SalE</a:t>
            </a:r>
            <a:r>
              <a:rPr lang="en-US" sz="4000" dirty="0">
                <a:solidFill>
                  <a:schemeClr val="tx2"/>
                </a:solidFill>
              </a:rPr>
              <a:t>” (OAUTH2)</a:t>
            </a:r>
          </a:p>
        </p:txBody>
      </p:sp>
      <p:sp>
        <p:nvSpPr>
          <p:cNvPr id="13" name="CasellaDiTesto 12">
            <a:extLst>
              <a:ext uri="{FF2B5EF4-FFF2-40B4-BE49-F238E27FC236}">
                <a16:creationId xmlns:a16="http://schemas.microsoft.com/office/drawing/2014/main" id="{ADD8147D-A1FB-49A5-BC29-86A76BFAEDEE}"/>
              </a:ext>
            </a:extLst>
          </p:cNvPr>
          <p:cNvSpPr txBox="1"/>
          <p:nvPr/>
        </p:nvSpPr>
        <p:spPr>
          <a:xfrm>
            <a:off x="-93875" y="617818"/>
            <a:ext cx="6465151" cy="369332"/>
          </a:xfrm>
          <a:prstGeom prst="rect">
            <a:avLst/>
          </a:prstGeom>
          <a:noFill/>
        </p:spPr>
        <p:txBody>
          <a:bodyPr wrap="square" rtlCol="0">
            <a:spAutoFit/>
          </a:bodyPr>
          <a:lstStyle/>
          <a:p>
            <a:pPr algn="ctr"/>
            <a:r>
              <a:rPr lang="it-IT" dirty="0">
                <a:solidFill>
                  <a:schemeClr val="tx2"/>
                </a:solidFill>
              </a:rPr>
              <a:t>JavaScript richiesta token Spotify e autenticazione</a:t>
            </a:r>
          </a:p>
        </p:txBody>
      </p:sp>
      <p:sp>
        <p:nvSpPr>
          <p:cNvPr id="18" name="Rettangolo 17">
            <a:extLst>
              <a:ext uri="{FF2B5EF4-FFF2-40B4-BE49-F238E27FC236}">
                <a16:creationId xmlns:a16="http://schemas.microsoft.com/office/drawing/2014/main" id="{4369A88F-0AA6-49C5-AC7E-EE3AE7C582B7}"/>
              </a:ext>
            </a:extLst>
          </p:cNvPr>
          <p:cNvSpPr/>
          <p:nvPr/>
        </p:nvSpPr>
        <p:spPr>
          <a:xfrm>
            <a:off x="172654" y="609601"/>
            <a:ext cx="5933266"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DDA143BD-B688-4DFE-93D7-B67B7CCDBDD0}"/>
              </a:ext>
            </a:extLst>
          </p:cNvPr>
          <p:cNvSpPr/>
          <p:nvPr/>
        </p:nvSpPr>
        <p:spPr>
          <a:xfrm>
            <a:off x="174905" y="995155"/>
            <a:ext cx="5927938" cy="572347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CasellaDiTesto 14">
            <a:extLst>
              <a:ext uri="{FF2B5EF4-FFF2-40B4-BE49-F238E27FC236}">
                <a16:creationId xmlns:a16="http://schemas.microsoft.com/office/drawing/2014/main" id="{FCCC46C0-3894-41AF-A330-512F869C29FC}"/>
              </a:ext>
            </a:extLst>
          </p:cNvPr>
          <p:cNvSpPr txBox="1"/>
          <p:nvPr/>
        </p:nvSpPr>
        <p:spPr>
          <a:xfrm>
            <a:off x="295429" y="1042637"/>
            <a:ext cx="5927938" cy="3139321"/>
          </a:xfrm>
          <a:prstGeom prst="rect">
            <a:avLst/>
          </a:prstGeom>
          <a:noFill/>
        </p:spPr>
        <p:txBody>
          <a:bodyPr wrap="square">
            <a:spAutoFit/>
          </a:bodyPr>
          <a:lstStyle/>
          <a:p>
            <a:r>
              <a:rPr lang="it-IT" sz="1100" b="0" dirty="0" err="1">
                <a:solidFill>
                  <a:srgbClr val="569CD6"/>
                </a:solidFill>
                <a:effectLst/>
                <a:latin typeface="Consolas" panose="020B0609020204030204" pitchFamily="49" charset="0"/>
              </a:rPr>
              <a:t>const</a:t>
            </a:r>
            <a:r>
              <a:rPr lang="it-IT" sz="1100" b="0" dirty="0">
                <a:solidFill>
                  <a:srgbClr val="D4D4D4"/>
                </a:solidFill>
                <a:effectLst/>
                <a:latin typeface="Consolas" panose="020B0609020204030204" pitchFamily="49" charset="0"/>
              </a:rPr>
              <a:t> </a:t>
            </a:r>
            <a:r>
              <a:rPr lang="it-IT" sz="1100" b="0" dirty="0" err="1">
                <a:solidFill>
                  <a:srgbClr val="4FC1FF"/>
                </a:solidFill>
                <a:effectLst/>
                <a:latin typeface="Consolas" panose="020B0609020204030204" pitchFamily="49" charset="0"/>
              </a:rPr>
              <a:t>clientID</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"15761d5c553c4fd591573ca1fcf74f89"</a:t>
            </a:r>
            <a:r>
              <a:rPr lang="it-IT" sz="1100" b="0" dirty="0">
                <a:solidFill>
                  <a:srgbClr val="D4D4D4"/>
                </a:solidFill>
                <a:effectLst/>
                <a:latin typeface="Consolas" panose="020B0609020204030204" pitchFamily="49" charset="0"/>
              </a:rPr>
              <a:t>;</a:t>
            </a:r>
          </a:p>
          <a:p>
            <a:r>
              <a:rPr lang="it-IT" sz="1100" b="0" dirty="0" err="1">
                <a:solidFill>
                  <a:srgbClr val="569CD6"/>
                </a:solidFill>
                <a:effectLst/>
                <a:latin typeface="Consolas" panose="020B0609020204030204" pitchFamily="49" charset="0"/>
              </a:rPr>
              <a:t>const</a:t>
            </a:r>
            <a:r>
              <a:rPr lang="it-IT" sz="1100" b="0" dirty="0">
                <a:solidFill>
                  <a:srgbClr val="D4D4D4"/>
                </a:solidFill>
                <a:effectLst/>
                <a:latin typeface="Consolas" panose="020B0609020204030204" pitchFamily="49" charset="0"/>
              </a:rPr>
              <a:t> </a:t>
            </a:r>
            <a:r>
              <a:rPr lang="it-IT" sz="1100" b="0" dirty="0" err="1">
                <a:solidFill>
                  <a:srgbClr val="4FC1FF"/>
                </a:solidFill>
                <a:effectLst/>
                <a:latin typeface="Consolas" panose="020B0609020204030204" pitchFamily="49" charset="0"/>
              </a:rPr>
              <a:t>clientSecret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"ed97a47f5866414e99f7c0e4368513d4"</a:t>
            </a:r>
            <a:r>
              <a:rPr lang="it-IT" sz="1100" b="0" dirty="0">
                <a:solidFill>
                  <a:srgbClr val="D4D4D4"/>
                </a:solidFill>
                <a:effectLst/>
                <a:latin typeface="Consolas" panose="020B0609020204030204" pitchFamily="49" charset="0"/>
              </a:rPr>
              <a:t>;</a:t>
            </a:r>
          </a:p>
          <a:p>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tokenRisposta</a:t>
            </a:r>
            <a:r>
              <a:rPr lang="it-IT" sz="1100" b="0" dirty="0">
                <a:solidFill>
                  <a:srgbClr val="D4D4D4"/>
                </a:solidFill>
                <a:effectLst/>
                <a:latin typeface="Consolas" panose="020B0609020204030204" pitchFamily="49" charset="0"/>
              </a:rPr>
              <a:t>;</a:t>
            </a:r>
          </a:p>
          <a:p>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URLToken</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"https://accounts.spotify.com/api/token"</a:t>
            </a:r>
            <a:r>
              <a:rPr lang="it-IT" sz="1100" b="0" dirty="0">
                <a:solidFill>
                  <a:srgbClr val="D4D4D4"/>
                </a:solidFill>
                <a:effectLst/>
                <a:latin typeface="Consolas" panose="020B0609020204030204" pitchFamily="49" charset="0"/>
              </a:rPr>
              <a:t>;</a:t>
            </a:r>
          </a:p>
          <a:p>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nTracce</a:t>
            </a:r>
            <a:r>
              <a:rPr lang="it-IT" sz="1100" b="0" dirty="0">
                <a:solidFill>
                  <a:srgbClr val="D4D4D4"/>
                </a:solidFill>
                <a:effectLst/>
                <a:latin typeface="Consolas" panose="020B0609020204030204" pitchFamily="49" charset="0"/>
              </a:rPr>
              <a:t>=</a:t>
            </a:r>
            <a:r>
              <a:rPr lang="it-IT" sz="1100" b="0" dirty="0">
                <a:solidFill>
                  <a:srgbClr val="B5CEA8"/>
                </a:solidFill>
                <a:effectLst/>
                <a:latin typeface="Consolas" panose="020B0609020204030204" pitchFamily="49" charset="0"/>
              </a:rPr>
              <a:t>10</a:t>
            </a:r>
            <a:r>
              <a:rPr lang="it-IT" sz="1100" b="0" dirty="0">
                <a:solidFill>
                  <a:srgbClr val="D4D4D4"/>
                </a:solidFill>
                <a:effectLst/>
                <a:latin typeface="Consolas" panose="020B0609020204030204" pitchFamily="49" charset="0"/>
              </a:rPr>
              <a:t>; </a:t>
            </a:r>
            <a:r>
              <a:rPr lang="it-IT" sz="1100" b="0" dirty="0">
                <a:solidFill>
                  <a:srgbClr val="6A9955"/>
                </a:solidFill>
                <a:effectLst/>
                <a:latin typeface="Consolas" panose="020B0609020204030204" pitchFamily="49" charset="0"/>
              </a:rPr>
              <a:t>//album da visualizzare</a:t>
            </a:r>
            <a:endParaRPr lang="it-IT" sz="1100" b="0" dirty="0">
              <a:solidFill>
                <a:srgbClr val="D4D4D4"/>
              </a:solidFill>
              <a:effectLst/>
              <a:latin typeface="Consolas" panose="020B0609020204030204" pitchFamily="49" charset="0"/>
            </a:endParaRPr>
          </a:p>
          <a:p>
            <a:r>
              <a:rPr lang="it-IT" sz="1100" b="0" dirty="0">
                <a:solidFill>
                  <a:srgbClr val="DCDCAA"/>
                </a:solidFill>
                <a:effectLst/>
                <a:latin typeface="Consolas" panose="020B0609020204030204" pitchFamily="49" charset="0"/>
              </a:rPr>
              <a:t>fetch</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URLToken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method</a:t>
            </a:r>
            <a:r>
              <a:rPr lang="it-IT" sz="1100" b="0" dirty="0">
                <a:solidFill>
                  <a:srgbClr val="9CDCFE"/>
                </a:solidFill>
                <a:effectLst/>
                <a:latin typeface="Consolas" panose="020B0609020204030204" pitchFamily="49" charset="0"/>
              </a:rPr>
              <a:t>:</a:t>
            </a:r>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"post"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body:</a:t>
            </a:r>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grant_type</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client_credentials</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headers</a:t>
            </a:r>
            <a:r>
              <a:rPr lang="it-IT" sz="1100" b="0" dirty="0">
                <a:solidFill>
                  <a:srgbClr val="9CDCFE"/>
                </a:solidFill>
                <a:effectLst/>
                <a:latin typeface="Consolas" panose="020B0609020204030204" pitchFamily="49" charset="0"/>
              </a:rPr>
              <a:t>:</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'Content-</a:t>
            </a:r>
            <a:r>
              <a:rPr lang="it-IT" sz="1100" b="0" dirty="0" err="1">
                <a:solidFill>
                  <a:srgbClr val="CE9178"/>
                </a:solidFill>
                <a:effectLst/>
                <a:latin typeface="Consolas" panose="020B0609020204030204" pitchFamily="49" charset="0"/>
              </a:rPr>
              <a:t>Type</a:t>
            </a:r>
            <a:r>
              <a:rPr lang="it-IT" sz="1100" b="0" dirty="0">
                <a:solidFill>
                  <a:srgbClr val="CE9178"/>
                </a:solidFill>
                <a:effectLst/>
                <a:latin typeface="Consolas" panose="020B0609020204030204" pitchFamily="49" charset="0"/>
              </a:rPr>
              <a:t>'</a:t>
            </a:r>
            <a:r>
              <a:rPr lang="it-IT" sz="1100" b="0" dirty="0">
                <a:solidFill>
                  <a:srgbClr val="9CDCFE"/>
                </a:solidFill>
                <a:effectLst/>
                <a:latin typeface="Consolas" panose="020B0609020204030204" pitchFamily="49" charset="0"/>
              </a:rPr>
              <a:t>:</a:t>
            </a:r>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application</a:t>
            </a:r>
            <a:r>
              <a:rPr lang="it-IT" sz="1100" b="0" dirty="0">
                <a:solidFill>
                  <a:srgbClr val="CE9178"/>
                </a:solidFill>
                <a:effectLst/>
                <a:latin typeface="Consolas" panose="020B0609020204030204" pitchFamily="49" charset="0"/>
              </a:rPr>
              <a:t>/x-www-</a:t>
            </a:r>
            <a:r>
              <a:rPr lang="it-IT" sz="1100" b="0" dirty="0" err="1">
                <a:solidFill>
                  <a:srgbClr val="CE9178"/>
                </a:solidFill>
                <a:effectLst/>
                <a:latin typeface="Consolas" panose="020B0609020204030204" pitchFamily="49" charset="0"/>
              </a:rPr>
              <a:t>form</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urlencoded</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Authorization</a:t>
            </a:r>
            <a:r>
              <a:rPr lang="it-IT" sz="1100" b="0" dirty="0">
                <a:solidFill>
                  <a:srgbClr val="CE9178"/>
                </a:solidFill>
                <a:effectLst/>
                <a:latin typeface="Consolas" panose="020B0609020204030204" pitchFamily="49" charset="0"/>
              </a:rPr>
              <a:t>'</a:t>
            </a:r>
            <a:r>
              <a:rPr lang="it-IT" sz="1100" b="0" dirty="0">
                <a:solidFill>
                  <a:srgbClr val="9CDCFE"/>
                </a:solidFill>
                <a:effectLst/>
                <a:latin typeface="Consolas" panose="020B0609020204030204" pitchFamily="49" charset="0"/>
              </a:rPr>
              <a:t>:</a:t>
            </a:r>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'Basic '</a:t>
            </a: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btoa</a:t>
            </a:r>
            <a:r>
              <a:rPr lang="it-IT" sz="1100" b="0" dirty="0">
                <a:solidFill>
                  <a:srgbClr val="D4D4D4"/>
                </a:solidFill>
                <a:effectLst/>
                <a:latin typeface="Consolas" panose="020B0609020204030204" pitchFamily="49" charset="0"/>
              </a:rPr>
              <a:t>(</a:t>
            </a:r>
            <a:r>
              <a:rPr lang="it-IT" sz="1100" b="0" dirty="0" err="1">
                <a:solidFill>
                  <a:srgbClr val="4FC1FF"/>
                </a:solidFill>
                <a:effectLst/>
                <a:latin typeface="Consolas" panose="020B0609020204030204" pitchFamily="49" charset="0"/>
              </a:rPr>
              <a:t>clientID</a:t>
            </a:r>
            <a:r>
              <a:rPr lang="it-IT" sz="1100" b="0" dirty="0">
                <a:solidFill>
                  <a:srgbClr val="D4D4D4"/>
                </a:solidFill>
                <a:effectLst/>
                <a:latin typeface="Consolas" panose="020B0609020204030204" pitchFamily="49" charset="0"/>
              </a:rPr>
              <a:t> + </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 + </a:t>
            </a:r>
            <a:r>
              <a:rPr lang="it-IT" sz="1100" b="0" dirty="0" err="1">
                <a:solidFill>
                  <a:srgbClr val="4FC1FF"/>
                </a:solidFill>
                <a:effectLst/>
                <a:latin typeface="Consolas" panose="020B0609020204030204" pitchFamily="49" charset="0"/>
              </a:rPr>
              <a:t>clientSecret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br>
              <a:rPr lang="it-IT" sz="1100" b="0" dirty="0">
                <a:solidFill>
                  <a:srgbClr val="D4D4D4"/>
                </a:solidFill>
                <a:effectLst/>
                <a:latin typeface="Consolas" panose="020B0609020204030204" pitchFamily="49" charset="0"/>
              </a:rPr>
            </a:b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onResponse</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onTokenSave</a:t>
            </a:r>
            <a:r>
              <a:rPr lang="it-IT" sz="1100" b="0" dirty="0">
                <a:solidFill>
                  <a:srgbClr val="D4D4D4"/>
                </a:solidFill>
                <a:effectLst/>
                <a:latin typeface="Consolas" panose="020B0609020204030204" pitchFamily="49" charset="0"/>
              </a:rPr>
              <a:t>);</a:t>
            </a:r>
          </a:p>
          <a:p>
            <a:br>
              <a:rPr lang="it-IT" sz="1100" b="0" dirty="0">
                <a:solidFill>
                  <a:srgbClr val="D4D4D4"/>
                </a:solidFill>
                <a:effectLst/>
                <a:latin typeface="Consolas" panose="020B0609020204030204" pitchFamily="49" charset="0"/>
              </a:rPr>
            </a:br>
            <a:endParaRPr lang="it-IT" sz="1100" b="0" dirty="0">
              <a:solidFill>
                <a:srgbClr val="D4D4D4"/>
              </a:solidFill>
              <a:effectLst/>
              <a:latin typeface="Consolas" panose="020B0609020204030204" pitchFamily="49" charset="0"/>
            </a:endParaRPr>
          </a:p>
        </p:txBody>
      </p:sp>
      <p:sp>
        <p:nvSpPr>
          <p:cNvPr id="17" name="CasellaDiTesto 16">
            <a:extLst>
              <a:ext uri="{FF2B5EF4-FFF2-40B4-BE49-F238E27FC236}">
                <a16:creationId xmlns:a16="http://schemas.microsoft.com/office/drawing/2014/main" id="{5D88DD2F-1814-40D1-94B7-3502C4A61EB8}"/>
              </a:ext>
            </a:extLst>
          </p:cNvPr>
          <p:cNvSpPr txBox="1"/>
          <p:nvPr/>
        </p:nvSpPr>
        <p:spPr>
          <a:xfrm>
            <a:off x="295429" y="4032004"/>
            <a:ext cx="6107184" cy="1615827"/>
          </a:xfrm>
          <a:prstGeom prst="rect">
            <a:avLst/>
          </a:prstGeom>
          <a:noFill/>
        </p:spPr>
        <p:txBody>
          <a:bodyPr wrap="square">
            <a:spAutoFit/>
          </a:bodyPr>
          <a:lstStyle/>
          <a:p>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onResponse</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response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C586C0"/>
                </a:solidFill>
                <a:effectLst/>
                <a:latin typeface="Consolas" panose="020B0609020204030204" pitchFamily="49" charset="0"/>
              </a:rPr>
              <a:t>return</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response</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br>
              <a:rPr lang="it-IT" sz="1100" b="0" dirty="0">
                <a:solidFill>
                  <a:srgbClr val="D4D4D4"/>
                </a:solidFill>
                <a:effectLst/>
                <a:latin typeface="Consolas" panose="020B0609020204030204" pitchFamily="49" charset="0"/>
              </a:rPr>
            </a:br>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onTokenSave</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tokenRisposta</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access_token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p:txBody>
      </p:sp>
      <p:sp>
        <p:nvSpPr>
          <p:cNvPr id="20" name="CasellaDiTesto 19">
            <a:extLst>
              <a:ext uri="{FF2B5EF4-FFF2-40B4-BE49-F238E27FC236}">
                <a16:creationId xmlns:a16="http://schemas.microsoft.com/office/drawing/2014/main" id="{E95BF95E-AE89-4DA6-AB81-14CED80FD953}"/>
              </a:ext>
            </a:extLst>
          </p:cNvPr>
          <p:cNvSpPr txBox="1"/>
          <p:nvPr/>
        </p:nvSpPr>
        <p:spPr>
          <a:xfrm>
            <a:off x="6223367" y="1039789"/>
            <a:ext cx="6107184" cy="2800767"/>
          </a:xfrm>
          <a:prstGeom prst="rect">
            <a:avLst/>
          </a:prstGeom>
          <a:noFill/>
        </p:spPr>
        <p:txBody>
          <a:bodyPr wrap="square">
            <a:spAutoFit/>
          </a:bodyPr>
          <a:lstStyle/>
          <a:p>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creaStruttura</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nome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querySelector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fotoSale</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innerHTML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imgSale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r>
              <a:rPr lang="it-IT" sz="1100" b="0" dirty="0">
                <a:solidFill>
                  <a:srgbClr val="B5CEA8"/>
                </a:solidFill>
                <a:effectLst/>
                <a:latin typeface="Consolas" panose="020B0609020204030204" pitchFamily="49" charset="0"/>
              </a:rPr>
              <a:t>1</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C586C0"/>
                </a:solidFill>
                <a:effectLst/>
                <a:latin typeface="Consolas" panose="020B0609020204030204" pitchFamily="49" charset="0"/>
              </a:rPr>
              <a:t>if</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nome</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'Sala Preziosa'</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r>
              <a:rPr lang="it-IT" sz="1100" b="0" dirty="0">
                <a:solidFill>
                  <a:srgbClr val="B5CEA8"/>
                </a:solidFill>
                <a:effectLst/>
                <a:latin typeface="Consolas" panose="020B0609020204030204" pitchFamily="49" charset="0"/>
              </a:rPr>
              <a:t>2</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C586C0"/>
                </a:solidFill>
                <a:effectLst/>
                <a:latin typeface="Consolas" panose="020B0609020204030204" pitchFamily="49" charset="0"/>
              </a:rPr>
              <a:t>do</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imgSale</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img</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imgSale</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src</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img</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nome</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".jpg"</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imgSale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C586C0"/>
                </a:solidFill>
                <a:effectLst/>
                <a:latin typeface="Consolas" panose="020B0609020204030204" pitchFamily="49" charset="0"/>
              </a:rPr>
              <a:t>while</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&lt;</a:t>
            </a:r>
            <a:r>
              <a:rPr lang="it-IT" sz="1100" b="0" dirty="0">
                <a:solidFill>
                  <a:srgbClr val="B5CEA8"/>
                </a:solidFill>
                <a:effectLst/>
                <a:latin typeface="Consolas" panose="020B0609020204030204" pitchFamily="49" charset="0"/>
              </a:rPr>
              <a:t>5</a:t>
            </a:r>
            <a:r>
              <a:rPr lang="it-IT" sz="1100" b="0" dirty="0">
                <a:solidFill>
                  <a:srgbClr val="D4D4D4"/>
                </a:solidFill>
                <a:effectLst/>
                <a:latin typeface="Consolas" panose="020B0609020204030204" pitchFamily="49" charset="0"/>
              </a:rPr>
              <a:t>)</a:t>
            </a:r>
          </a:p>
          <a:p>
            <a:br>
              <a:rPr lang="it-IT" sz="1100" b="0" dirty="0">
                <a:solidFill>
                  <a:srgbClr val="D4D4D4"/>
                </a:solidFill>
                <a:effectLst/>
                <a:latin typeface="Consolas" panose="020B0609020204030204" pitchFamily="49" charset="0"/>
              </a:rPr>
            </a:br>
            <a:r>
              <a:rPr lang="it-IT" sz="1100" b="0" dirty="0">
                <a:solidFill>
                  <a:srgbClr val="D4D4D4"/>
                </a:solidFill>
                <a:effectLst/>
                <a:latin typeface="Consolas" panose="020B0609020204030204" pitchFamily="49" charset="0"/>
              </a:rPr>
              <a:t>}</a:t>
            </a:r>
          </a:p>
        </p:txBody>
      </p:sp>
      <p:sp>
        <p:nvSpPr>
          <p:cNvPr id="21" name="CasellaDiTesto 20">
            <a:extLst>
              <a:ext uri="{FF2B5EF4-FFF2-40B4-BE49-F238E27FC236}">
                <a16:creationId xmlns:a16="http://schemas.microsoft.com/office/drawing/2014/main" id="{AA179B22-02DC-4DE6-904A-EF63B215E18B}"/>
              </a:ext>
            </a:extLst>
          </p:cNvPr>
          <p:cNvSpPr txBox="1"/>
          <p:nvPr/>
        </p:nvSpPr>
        <p:spPr>
          <a:xfrm>
            <a:off x="6375614" y="617818"/>
            <a:ext cx="5545766" cy="369332"/>
          </a:xfrm>
          <a:prstGeom prst="rect">
            <a:avLst/>
          </a:prstGeom>
          <a:noFill/>
        </p:spPr>
        <p:txBody>
          <a:bodyPr wrap="square" rtlCol="0">
            <a:spAutoFit/>
          </a:bodyPr>
          <a:lstStyle/>
          <a:p>
            <a:pPr algn="ctr"/>
            <a:r>
              <a:rPr lang="it-IT" dirty="0">
                <a:solidFill>
                  <a:schemeClr val="tx2"/>
                </a:solidFill>
              </a:rPr>
              <a:t>Creazione immagini quando clicco il pulsante</a:t>
            </a:r>
          </a:p>
        </p:txBody>
      </p:sp>
      <p:sp>
        <p:nvSpPr>
          <p:cNvPr id="22" name="Rettangolo 21">
            <a:extLst>
              <a:ext uri="{FF2B5EF4-FFF2-40B4-BE49-F238E27FC236}">
                <a16:creationId xmlns:a16="http://schemas.microsoft.com/office/drawing/2014/main" id="{7B984492-640B-4718-8FCC-B7D385654BB0}"/>
              </a:ext>
            </a:extLst>
          </p:cNvPr>
          <p:cNvSpPr/>
          <p:nvPr/>
        </p:nvSpPr>
        <p:spPr>
          <a:xfrm>
            <a:off x="6104746" y="609601"/>
            <a:ext cx="5933266"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23">
            <a:extLst>
              <a:ext uri="{FF2B5EF4-FFF2-40B4-BE49-F238E27FC236}">
                <a16:creationId xmlns:a16="http://schemas.microsoft.com/office/drawing/2014/main" id="{7AEF3CF7-E8F2-41F7-9E14-0920CF89F7A8}"/>
              </a:ext>
            </a:extLst>
          </p:cNvPr>
          <p:cNvSpPr/>
          <p:nvPr/>
        </p:nvSpPr>
        <p:spPr>
          <a:xfrm>
            <a:off x="6106997" y="995155"/>
            <a:ext cx="5927938" cy="572347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782312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3596332" y="-34598"/>
            <a:ext cx="5255153" cy="702941"/>
          </a:xfrm>
        </p:spPr>
        <p:txBody>
          <a:bodyPr vert="horz" lIns="91440" tIns="45720" rIns="91440" bIns="45720" rtlCol="0" anchor="b">
            <a:normAutofit/>
          </a:bodyPr>
          <a:lstStyle/>
          <a:p>
            <a:r>
              <a:rPr lang="en-US" sz="4000" dirty="0">
                <a:solidFill>
                  <a:schemeClr val="tx2"/>
                </a:solidFill>
              </a:rPr>
              <a:t>Java script “</a:t>
            </a:r>
            <a:r>
              <a:rPr lang="en-US" sz="4000" dirty="0" err="1">
                <a:solidFill>
                  <a:schemeClr val="tx2"/>
                </a:solidFill>
              </a:rPr>
              <a:t>SAle</a:t>
            </a:r>
            <a:r>
              <a:rPr lang="en-US" sz="4000" dirty="0">
                <a:solidFill>
                  <a:schemeClr val="tx2"/>
                </a:solidFill>
              </a:rPr>
              <a:t>”</a:t>
            </a:r>
          </a:p>
        </p:txBody>
      </p:sp>
      <p:sp>
        <p:nvSpPr>
          <p:cNvPr id="13" name="CasellaDiTesto 12">
            <a:extLst>
              <a:ext uri="{FF2B5EF4-FFF2-40B4-BE49-F238E27FC236}">
                <a16:creationId xmlns:a16="http://schemas.microsoft.com/office/drawing/2014/main" id="{ADD8147D-A1FB-49A5-BC29-86A76BFAEDEE}"/>
              </a:ext>
            </a:extLst>
          </p:cNvPr>
          <p:cNvSpPr txBox="1"/>
          <p:nvPr/>
        </p:nvSpPr>
        <p:spPr>
          <a:xfrm>
            <a:off x="3501994" y="679813"/>
            <a:ext cx="5148312" cy="369332"/>
          </a:xfrm>
          <a:prstGeom prst="rect">
            <a:avLst/>
          </a:prstGeom>
          <a:noFill/>
        </p:spPr>
        <p:txBody>
          <a:bodyPr wrap="square" rtlCol="0">
            <a:spAutoFit/>
          </a:bodyPr>
          <a:lstStyle/>
          <a:p>
            <a:pPr algn="ctr"/>
            <a:r>
              <a:rPr lang="it-IT" dirty="0">
                <a:solidFill>
                  <a:schemeClr val="tx2"/>
                </a:solidFill>
              </a:rPr>
              <a:t>JavaScript richiesta oggetti e creazione</a:t>
            </a:r>
          </a:p>
        </p:txBody>
      </p:sp>
      <p:sp>
        <p:nvSpPr>
          <p:cNvPr id="18" name="Rettangolo 17">
            <a:extLst>
              <a:ext uri="{FF2B5EF4-FFF2-40B4-BE49-F238E27FC236}">
                <a16:creationId xmlns:a16="http://schemas.microsoft.com/office/drawing/2014/main" id="{4369A88F-0AA6-49C5-AC7E-EE3AE7C582B7}"/>
              </a:ext>
            </a:extLst>
          </p:cNvPr>
          <p:cNvSpPr/>
          <p:nvPr/>
        </p:nvSpPr>
        <p:spPr>
          <a:xfrm>
            <a:off x="154788" y="680032"/>
            <a:ext cx="11897194"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DDA143BD-B688-4DFE-93D7-B67B7CCDBDD0}"/>
              </a:ext>
            </a:extLst>
          </p:cNvPr>
          <p:cNvSpPr/>
          <p:nvPr/>
        </p:nvSpPr>
        <p:spPr>
          <a:xfrm>
            <a:off x="157056" y="1065586"/>
            <a:ext cx="5946329" cy="572347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CasellaDiTesto 14">
            <a:extLst>
              <a:ext uri="{FF2B5EF4-FFF2-40B4-BE49-F238E27FC236}">
                <a16:creationId xmlns:a16="http://schemas.microsoft.com/office/drawing/2014/main" id="{FCCC46C0-3894-41AF-A330-512F869C29FC}"/>
              </a:ext>
            </a:extLst>
          </p:cNvPr>
          <p:cNvSpPr txBox="1"/>
          <p:nvPr/>
        </p:nvSpPr>
        <p:spPr>
          <a:xfrm>
            <a:off x="277580" y="1113068"/>
            <a:ext cx="5946329" cy="6355586"/>
          </a:xfrm>
          <a:prstGeom prst="rect">
            <a:avLst/>
          </a:prstGeom>
          <a:noFill/>
        </p:spPr>
        <p:txBody>
          <a:bodyPr wrap="square">
            <a:spAutoFit/>
          </a:bodyPr>
          <a:lstStyle/>
          <a:p>
            <a:r>
              <a:rPr lang="it-IT" sz="1100" b="0" dirty="0" err="1">
                <a:solidFill>
                  <a:srgbClr val="569CD6"/>
                </a:solidFill>
                <a:effectLst/>
                <a:latin typeface="Consolas" panose="020B0609020204030204" pitchFamily="49" charset="0"/>
              </a:rPr>
              <a:t>const</a:t>
            </a:r>
            <a:r>
              <a:rPr lang="it-IT" sz="1100" b="0" dirty="0">
                <a:solidFill>
                  <a:srgbClr val="D4D4D4"/>
                </a:solidFill>
                <a:effectLst/>
                <a:latin typeface="Consolas" panose="020B0609020204030204" pitchFamily="49" charset="0"/>
              </a:rPr>
              <a:t> </a:t>
            </a:r>
            <a:r>
              <a:rPr lang="it-IT" sz="1100" b="0" dirty="0" err="1">
                <a:solidFill>
                  <a:srgbClr val="4FC1FF"/>
                </a:solidFill>
                <a:effectLst/>
                <a:latin typeface="Consolas" panose="020B0609020204030204" pitchFamily="49" charset="0"/>
              </a:rPr>
              <a:t>button</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querySelectorAll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button</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endParaRPr lang="it-IT" sz="1100" b="0" dirty="0">
              <a:solidFill>
                <a:srgbClr val="D4D4D4"/>
              </a:solidFill>
              <a:effectLst/>
              <a:latin typeface="Consolas" panose="020B0609020204030204" pitchFamily="49" charset="0"/>
            </a:endParaRPr>
          </a:p>
          <a:p>
            <a:r>
              <a:rPr lang="it-IT" sz="1100" b="0" dirty="0">
                <a:solidFill>
                  <a:srgbClr val="C586C0"/>
                </a:solidFill>
                <a:effectLst/>
                <a:latin typeface="Consolas" panose="020B0609020204030204" pitchFamily="49" charset="0"/>
              </a:rPr>
              <a:t>for</a:t>
            </a:r>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 = </a:t>
            </a:r>
            <a:r>
              <a:rPr lang="it-IT" sz="1100" b="0" dirty="0">
                <a:solidFill>
                  <a:srgbClr val="B5CEA8"/>
                </a:solidFill>
                <a:effectLst/>
                <a:latin typeface="Consolas" panose="020B0609020204030204" pitchFamily="49" charset="0"/>
              </a:rPr>
              <a:t>0</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 &lt; </a:t>
            </a:r>
            <a:r>
              <a:rPr lang="it-IT" sz="1100" b="0" dirty="0" err="1">
                <a:solidFill>
                  <a:srgbClr val="4FC1FF"/>
                </a:solidFill>
                <a:effectLst/>
                <a:latin typeface="Consolas" panose="020B0609020204030204" pitchFamily="49" charset="0"/>
              </a:rPr>
              <a:t>button</a:t>
            </a:r>
            <a:r>
              <a:rPr lang="it-IT" sz="1100" b="0" dirty="0" err="1">
                <a:solidFill>
                  <a:srgbClr val="D4D4D4"/>
                </a:solidFill>
                <a:effectLst/>
                <a:latin typeface="Consolas" panose="020B0609020204030204" pitchFamily="49" charset="0"/>
              </a:rPr>
              <a:t>.</a:t>
            </a:r>
            <a:r>
              <a:rPr lang="it-IT" sz="1100" b="0" dirty="0" err="1">
                <a:solidFill>
                  <a:srgbClr val="4FC1FF"/>
                </a:solidFill>
                <a:effectLst/>
                <a:latin typeface="Consolas" panose="020B0609020204030204" pitchFamily="49" charset="0"/>
              </a:rPr>
              <a:t>length</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4FC1FF"/>
                </a:solidFill>
                <a:effectLst/>
                <a:latin typeface="Consolas" panose="020B0609020204030204" pitchFamily="49" charset="0"/>
              </a:rPr>
              <a:t>button</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addEventListener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click'</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Spotify</a:t>
            </a:r>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a:t>
            </a:r>
          </a:p>
          <a:p>
            <a:endParaRPr lang="it-IT" sz="1100" b="0" dirty="0">
              <a:solidFill>
                <a:srgbClr val="D4D4D4"/>
              </a:solidFill>
              <a:effectLst/>
              <a:latin typeface="Consolas" panose="020B0609020204030204" pitchFamily="49" charset="0"/>
            </a:endParaRPr>
          </a:p>
          <a:p>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a:solidFill>
                  <a:srgbClr val="DCDCAA"/>
                </a:solidFill>
                <a:effectLst/>
                <a:latin typeface="Consolas" panose="020B0609020204030204" pitchFamily="49" charset="0"/>
              </a:rPr>
              <a:t>Spotify</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event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RichiestaSpotify</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'https://api.spotify.com/v1/search?type=playlist&amp;q='</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a:solidFill>
                  <a:srgbClr val="DCDCAA"/>
                </a:solidFill>
                <a:effectLst/>
                <a:latin typeface="Consolas" panose="020B0609020204030204" pitchFamily="49" charset="0"/>
              </a:rPr>
              <a:t>fetch</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RichiestaSpotify</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event</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currentTarget</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value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headers</a:t>
            </a:r>
            <a:r>
              <a:rPr lang="it-IT" sz="1100" b="0" dirty="0">
                <a:solidFill>
                  <a:srgbClr val="9CDCFE"/>
                </a:solidFill>
                <a:effectLst/>
                <a:latin typeface="Consolas" panose="020B0609020204030204" pitchFamily="49" charset="0"/>
              </a:rPr>
              <a:t>:</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Authorization</a:t>
            </a:r>
            <a:r>
              <a:rPr lang="it-IT" sz="1100" b="0" dirty="0">
                <a:solidFill>
                  <a:srgbClr val="CE9178"/>
                </a:solidFill>
                <a:effectLst/>
                <a:latin typeface="Consolas" panose="020B0609020204030204" pitchFamily="49" charset="0"/>
              </a:rPr>
              <a:t>'</a:t>
            </a:r>
            <a:r>
              <a:rPr lang="it-IT" sz="1100" b="0" dirty="0">
                <a:solidFill>
                  <a:srgbClr val="9CDCFE"/>
                </a:solidFill>
                <a:effectLst/>
                <a:latin typeface="Consolas" panose="020B0609020204030204" pitchFamily="49" charset="0"/>
              </a:rPr>
              <a:t>:</a:t>
            </a:r>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Bearer</a:t>
            </a:r>
            <a:r>
              <a:rPr lang="it-IT" sz="1100" b="0" dirty="0">
                <a:solidFill>
                  <a:srgbClr val="CE9178"/>
                </a:solidFill>
                <a:effectLst/>
                <a:latin typeface="Consolas" panose="020B0609020204030204" pitchFamily="49" charset="0"/>
              </a:rPr>
              <a:t> '</a:t>
            </a:r>
            <a:r>
              <a:rPr lang="it-IT" sz="1100" b="0" dirty="0">
                <a:solidFill>
                  <a:srgbClr val="D4D4D4"/>
                </a:solidFill>
                <a:effectLst/>
                <a:latin typeface="Consolas" panose="020B0609020204030204" pitchFamily="49" charset="0"/>
              </a:rPr>
              <a:t> + </a:t>
            </a:r>
            <a:r>
              <a:rPr lang="it-IT" sz="1100" b="0" dirty="0" err="1">
                <a:solidFill>
                  <a:srgbClr val="9CDCFE"/>
                </a:solidFill>
                <a:effectLst/>
                <a:latin typeface="Consolas" panose="020B0609020204030204" pitchFamily="49" charset="0"/>
              </a:rPr>
              <a:t>tokenRisposta</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onResponse</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creaStruttura</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event</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currentTarget</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textContent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a:t>
            </a:r>
          </a:p>
          <a:p>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onJson</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const</a:t>
            </a:r>
            <a:r>
              <a:rPr lang="it-IT" sz="1100" b="0" dirty="0">
                <a:solidFill>
                  <a:srgbClr val="D4D4D4"/>
                </a:solidFill>
                <a:effectLst/>
                <a:latin typeface="Consolas" panose="020B0609020204030204" pitchFamily="49" charset="0"/>
              </a:rPr>
              <a:t> </a:t>
            </a:r>
            <a:r>
              <a:rPr lang="it-IT" sz="1100" b="0" dirty="0">
                <a:solidFill>
                  <a:srgbClr val="4FC1FF"/>
                </a:solidFill>
                <a:effectLst/>
                <a:latin typeface="Consolas" panose="020B0609020204030204" pitchFamily="49" charset="0"/>
              </a:rPr>
              <a:t>id</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playlists</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items</a:t>
            </a:r>
            <a:r>
              <a:rPr lang="it-IT" sz="1100" b="0" dirty="0">
                <a:solidFill>
                  <a:srgbClr val="D4D4D4"/>
                </a:solidFill>
                <a:effectLst/>
                <a:latin typeface="Consolas" panose="020B0609020204030204" pitchFamily="49" charset="0"/>
              </a:rPr>
              <a:t>[</a:t>
            </a:r>
            <a:r>
              <a:rPr lang="it-IT" sz="1100" b="0" dirty="0">
                <a:solidFill>
                  <a:srgbClr val="B5CEA8"/>
                </a:solidFill>
                <a:effectLst/>
                <a:latin typeface="Consolas" panose="020B0609020204030204" pitchFamily="49" charset="0"/>
              </a:rPr>
              <a:t>0</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id</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const</a:t>
            </a:r>
            <a:r>
              <a:rPr lang="it-IT" sz="1100" b="0" dirty="0">
                <a:solidFill>
                  <a:srgbClr val="D4D4D4"/>
                </a:solidFill>
                <a:effectLst/>
                <a:latin typeface="Consolas" panose="020B0609020204030204" pitchFamily="49" charset="0"/>
              </a:rPr>
              <a:t> </a:t>
            </a:r>
            <a:r>
              <a:rPr lang="it-IT" sz="1100" b="0" dirty="0" err="1">
                <a:solidFill>
                  <a:srgbClr val="4FC1FF"/>
                </a:solidFill>
                <a:effectLst/>
                <a:latin typeface="Consolas" panose="020B0609020204030204" pitchFamily="49" charset="0"/>
              </a:rPr>
              <a:t>url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'https://api.spotify.com/v1/playlists/'</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DCDCAA"/>
                </a:solidFill>
                <a:effectLst/>
                <a:latin typeface="Consolas" panose="020B0609020204030204" pitchFamily="49" charset="0"/>
              </a:rPr>
              <a:t>fetch</a:t>
            </a:r>
            <a:r>
              <a:rPr lang="it-IT" sz="1100" b="0" dirty="0">
                <a:solidFill>
                  <a:srgbClr val="D4D4D4"/>
                </a:solidFill>
                <a:effectLst/>
                <a:latin typeface="Consolas" panose="020B0609020204030204" pitchFamily="49" charset="0"/>
              </a:rPr>
              <a:t>(</a:t>
            </a:r>
            <a:r>
              <a:rPr lang="it-IT" sz="1100" b="0" dirty="0" err="1">
                <a:solidFill>
                  <a:srgbClr val="4FC1FF"/>
                </a:solidFill>
                <a:effectLst/>
                <a:latin typeface="Consolas" panose="020B0609020204030204" pitchFamily="49" charset="0"/>
              </a:rPr>
              <a:t>url</a:t>
            </a:r>
            <a:r>
              <a:rPr lang="it-IT" sz="1100" b="0" dirty="0" err="1">
                <a:solidFill>
                  <a:srgbClr val="D4D4D4"/>
                </a:solidFill>
                <a:effectLst/>
                <a:latin typeface="Consolas" panose="020B0609020204030204" pitchFamily="49" charset="0"/>
              </a:rPr>
              <a:t>+</a:t>
            </a:r>
            <a:r>
              <a:rPr lang="it-IT" sz="1100" b="0" dirty="0" err="1">
                <a:solidFill>
                  <a:srgbClr val="4FC1FF"/>
                </a:solidFill>
                <a:effectLst/>
                <a:latin typeface="Consolas" panose="020B0609020204030204" pitchFamily="49" charset="0"/>
              </a:rPr>
              <a:t>id</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"/tracks"</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headers</a:t>
            </a:r>
            <a:r>
              <a:rPr lang="it-IT" sz="1100" b="0" dirty="0">
                <a:solidFill>
                  <a:srgbClr val="9CDCFE"/>
                </a:solidFill>
                <a:effectLst/>
                <a:latin typeface="Consolas" panose="020B0609020204030204" pitchFamily="49" charset="0"/>
              </a:rPr>
              <a:t>:</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Authorization</a:t>
            </a:r>
            <a:r>
              <a:rPr lang="it-IT" sz="1100" b="0" dirty="0">
                <a:solidFill>
                  <a:srgbClr val="CE9178"/>
                </a:solidFill>
                <a:effectLst/>
                <a:latin typeface="Consolas" panose="020B0609020204030204" pitchFamily="49" charset="0"/>
              </a:rPr>
              <a:t>'</a:t>
            </a:r>
            <a:r>
              <a:rPr lang="it-IT" sz="1100" b="0" dirty="0">
                <a:solidFill>
                  <a:srgbClr val="9CDCFE"/>
                </a:solidFill>
                <a:effectLst/>
                <a:latin typeface="Consolas" panose="020B0609020204030204" pitchFamily="49" charset="0"/>
              </a:rPr>
              <a:t>:</a:t>
            </a:r>
            <a:r>
              <a:rPr lang="it-IT" sz="1100" b="0" dirty="0">
                <a:solidFill>
                  <a:srgbClr val="D4D4D4"/>
                </a:solidFill>
                <a:effectLst/>
                <a:latin typeface="Consolas" panose="020B0609020204030204" pitchFamily="49" charset="0"/>
              </a:rPr>
              <a:t> </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Bearer</a:t>
            </a:r>
            <a:r>
              <a:rPr lang="it-IT" sz="1100" b="0" dirty="0">
                <a:solidFill>
                  <a:srgbClr val="CE9178"/>
                </a:solidFill>
                <a:effectLst/>
                <a:latin typeface="Consolas" panose="020B0609020204030204" pitchFamily="49" charset="0"/>
              </a:rPr>
              <a:t> '</a:t>
            </a:r>
            <a:r>
              <a:rPr lang="it-IT" sz="1100" b="0" dirty="0">
                <a:solidFill>
                  <a:srgbClr val="D4D4D4"/>
                </a:solidFill>
                <a:effectLst/>
                <a:latin typeface="Consolas" panose="020B0609020204030204" pitchFamily="49" charset="0"/>
              </a:rPr>
              <a:t> + </a:t>
            </a:r>
            <a:r>
              <a:rPr lang="it-IT" sz="1100" b="0" dirty="0" err="1">
                <a:solidFill>
                  <a:srgbClr val="9CDCFE"/>
                </a:solidFill>
                <a:effectLst/>
                <a:latin typeface="Consolas" panose="020B0609020204030204" pitchFamily="49" charset="0"/>
              </a:rPr>
              <a:t>tokenRisposta</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onResponse</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onJsonPlaylist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br>
              <a:rPr lang="it-IT" sz="1100" b="0" dirty="0">
                <a:solidFill>
                  <a:srgbClr val="D4D4D4"/>
                </a:solidFill>
                <a:effectLst/>
                <a:latin typeface="Consolas" panose="020B0609020204030204" pitchFamily="49" charset="0"/>
              </a:rPr>
            </a:br>
            <a:endParaRPr lang="it-IT" sz="1100" b="0" dirty="0">
              <a:solidFill>
                <a:srgbClr val="D4D4D4"/>
              </a:solidFill>
              <a:effectLst/>
              <a:latin typeface="Consolas" panose="020B0609020204030204" pitchFamily="49" charset="0"/>
            </a:endParaRPr>
          </a:p>
          <a:p>
            <a:endParaRPr lang="it-IT" sz="1100" b="0" dirty="0">
              <a:solidFill>
                <a:srgbClr val="D4D4D4"/>
              </a:solidFill>
              <a:effectLst/>
              <a:latin typeface="Consolas" panose="020B0609020204030204" pitchFamily="49" charset="0"/>
            </a:endParaRPr>
          </a:p>
        </p:txBody>
      </p:sp>
      <p:sp>
        <p:nvSpPr>
          <p:cNvPr id="16" name="CasellaDiTesto 15">
            <a:extLst>
              <a:ext uri="{FF2B5EF4-FFF2-40B4-BE49-F238E27FC236}">
                <a16:creationId xmlns:a16="http://schemas.microsoft.com/office/drawing/2014/main" id="{ECE10B61-5A19-40A6-AD5D-02DF9F70CEBB}"/>
              </a:ext>
            </a:extLst>
          </p:cNvPr>
          <p:cNvSpPr txBox="1"/>
          <p:nvPr/>
        </p:nvSpPr>
        <p:spPr>
          <a:xfrm>
            <a:off x="6223909" y="1093442"/>
            <a:ext cx="6107184" cy="6186309"/>
          </a:xfrm>
          <a:prstGeom prst="rect">
            <a:avLst/>
          </a:prstGeom>
          <a:noFill/>
        </p:spPr>
        <p:txBody>
          <a:bodyPr wrap="square">
            <a:spAutoFit/>
          </a:bodyPr>
          <a:lstStyle/>
          <a:p>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onJsonPlaylist</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querySelector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"#immagini"</a:t>
            </a:r>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div2</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querySelector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'#testo2'</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div2</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innerHTML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intes2</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'p'</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intes2</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textContent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"Le canzoni riprodotte in questa sala!!"</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div2</a:t>
            </a:r>
            <a:r>
              <a:rPr lang="it-IT" sz="1100" b="0" dirty="0">
                <a:solidFill>
                  <a:srgbClr val="D4D4D4"/>
                </a:solidFill>
                <a:effectLst/>
                <a:latin typeface="Consolas" panose="020B0609020204030204" pitchFamily="49" charset="0"/>
              </a:rPr>
              <a:t>.</a:t>
            </a:r>
            <a:r>
              <a:rPr lang="it-IT" sz="1100" b="0" dirty="0">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intes2</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innerHTML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C586C0"/>
                </a:solidFill>
                <a:effectLst/>
                <a:latin typeface="Consolas" panose="020B0609020204030204" pitchFamily="49" charset="0"/>
              </a:rPr>
              <a:t>for</a:t>
            </a:r>
            <a:r>
              <a:rPr lang="it-IT" sz="1100" b="0" dirty="0">
                <a:solidFill>
                  <a:srgbClr val="D4D4D4"/>
                </a:solidFill>
                <a:effectLst/>
                <a:latin typeface="Consolas" panose="020B0609020204030204" pitchFamily="49" charset="0"/>
              </a:rPr>
              <a:t>(</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r>
              <a:rPr lang="it-IT" sz="1100" b="0" dirty="0">
                <a:solidFill>
                  <a:srgbClr val="B5CEA8"/>
                </a:solidFill>
                <a:effectLst/>
                <a:latin typeface="Consolas" panose="020B0609020204030204" pitchFamily="49" charset="0"/>
              </a:rPr>
              <a:t>0</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&lt;</a:t>
            </a:r>
            <a:r>
              <a:rPr lang="it-IT" sz="1100" b="0" dirty="0" err="1">
                <a:solidFill>
                  <a:srgbClr val="9CDCFE"/>
                </a:solidFill>
                <a:effectLst/>
                <a:latin typeface="Consolas" panose="020B0609020204030204" pitchFamily="49" charset="0"/>
              </a:rPr>
              <a:t>nTracce</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divConteiner</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'div'</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divConteiner</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classList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add</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conteiner</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imgDoc</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img</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imgDoc</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src</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items</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track</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album</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images</a:t>
            </a:r>
            <a:r>
              <a:rPr lang="it-IT" sz="1100" b="0" dirty="0">
                <a:solidFill>
                  <a:srgbClr val="D4D4D4"/>
                </a:solidFill>
                <a:effectLst/>
                <a:latin typeface="Consolas" panose="020B0609020204030204" pitchFamily="49" charset="0"/>
              </a:rPr>
              <a:t>[</a:t>
            </a:r>
            <a:r>
              <a:rPr lang="it-IT" sz="1100" b="0" dirty="0">
                <a:solidFill>
                  <a:srgbClr val="B5CEA8"/>
                </a:solidFill>
                <a:effectLst/>
                <a:latin typeface="Consolas" panose="020B0609020204030204" pitchFamily="49" charset="0"/>
              </a:rPr>
              <a:t>1</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url</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intes</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'h2'</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intes</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textContent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'Titolo'</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intes</a:t>
            </a:r>
            <a:r>
              <a:rPr lang="it-IT" sz="1100" b="0" dirty="0" err="1">
                <a:solidFill>
                  <a:srgbClr val="D4D4D4"/>
                </a:solidFill>
                <a:effectLst/>
                <a:latin typeface="Consolas" panose="020B0609020204030204" pitchFamily="49" charset="0"/>
              </a:rPr>
              <a:t>.</a:t>
            </a:r>
            <a:r>
              <a:rPr lang="it-IT" sz="1100" b="0" dirty="0" err="1">
                <a:solidFill>
                  <a:srgbClr val="4FC1FF"/>
                </a:solidFill>
                <a:effectLst/>
                <a:latin typeface="Consolas" panose="020B0609020204030204" pitchFamily="49" charset="0"/>
              </a:rPr>
              <a:t>classList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add</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intes</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intes1</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'h2'</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intes1</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textContent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'Autore'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intes1</a:t>
            </a:r>
            <a:r>
              <a:rPr lang="it-IT" sz="1100" b="0" dirty="0">
                <a:solidFill>
                  <a:srgbClr val="D4D4D4"/>
                </a:solidFill>
                <a:effectLst/>
                <a:latin typeface="Consolas" panose="020B0609020204030204" pitchFamily="49" charset="0"/>
              </a:rPr>
              <a:t>.</a:t>
            </a:r>
            <a:r>
              <a:rPr lang="it-IT" sz="1100" b="0" dirty="0">
                <a:solidFill>
                  <a:srgbClr val="4FC1FF"/>
                </a:solidFill>
                <a:effectLst/>
                <a:latin typeface="Consolas" panose="020B0609020204030204" pitchFamily="49" charset="0"/>
              </a:rPr>
              <a:t>classList</a:t>
            </a:r>
            <a:r>
              <a:rPr lang="it-IT" sz="1100" b="0" dirty="0">
                <a:solidFill>
                  <a:srgbClr val="D4D4D4"/>
                </a:solidFill>
                <a:effectLst/>
                <a:latin typeface="Consolas" panose="020B0609020204030204" pitchFamily="49" charset="0"/>
              </a:rPr>
              <a:t>.</a:t>
            </a:r>
            <a:r>
              <a:rPr lang="it-IT" sz="1100" b="0" dirty="0">
                <a:solidFill>
                  <a:srgbClr val="DCDCAA"/>
                </a:solidFill>
                <a:effectLst/>
                <a:latin typeface="Consolas" panose="020B0609020204030204" pitchFamily="49" charset="0"/>
              </a:rPr>
              <a:t>add</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intes</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titoloImg</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'h1'</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titoloImg</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textContent</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items</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track</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name</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Autore</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'h1'</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Autore</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textContent</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items</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track</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album</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artists</a:t>
            </a:r>
            <a:r>
              <a:rPr lang="it-IT" sz="1100" b="0" dirty="0">
                <a:solidFill>
                  <a:srgbClr val="D4D4D4"/>
                </a:solidFill>
                <a:effectLst/>
                <a:latin typeface="Consolas" panose="020B0609020204030204" pitchFamily="49" charset="0"/>
              </a:rPr>
              <a:t>[</a:t>
            </a:r>
            <a:r>
              <a:rPr lang="it-IT" sz="1100" b="0" dirty="0">
                <a:solidFill>
                  <a:srgbClr val="B5CEA8"/>
                </a:solidFill>
                <a:effectLst/>
                <a:latin typeface="Consolas" panose="020B0609020204030204" pitchFamily="49" charset="0"/>
              </a:rPr>
              <a:t>0</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name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divConteiner</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imgDoc</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divConteiner</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intes</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divConteiner</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titoloImg</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divConteiner</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intes1</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divConteiner</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Autore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divConteiner</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a:t>
            </a:r>
          </a:p>
          <a:p>
            <a:br>
              <a:rPr lang="it-IT" sz="1100" b="0" dirty="0">
                <a:solidFill>
                  <a:srgbClr val="D4D4D4"/>
                </a:solidFill>
                <a:effectLst/>
                <a:latin typeface="Consolas" panose="020B0609020204030204" pitchFamily="49" charset="0"/>
              </a:rPr>
            </a:br>
            <a:endParaRPr lang="it-IT" sz="1100" b="0" dirty="0">
              <a:solidFill>
                <a:srgbClr val="D4D4D4"/>
              </a:solidFill>
              <a:effectLst/>
              <a:latin typeface="Consolas" panose="020B0609020204030204" pitchFamily="49" charset="0"/>
            </a:endParaRPr>
          </a:p>
        </p:txBody>
      </p:sp>
      <p:sp>
        <p:nvSpPr>
          <p:cNvPr id="19" name="Rettangolo 18">
            <a:extLst>
              <a:ext uri="{FF2B5EF4-FFF2-40B4-BE49-F238E27FC236}">
                <a16:creationId xmlns:a16="http://schemas.microsoft.com/office/drawing/2014/main" id="{A1EEE955-5355-41EA-9CBA-EA0E8F34988E}"/>
              </a:ext>
            </a:extLst>
          </p:cNvPr>
          <p:cNvSpPr/>
          <p:nvPr/>
        </p:nvSpPr>
        <p:spPr>
          <a:xfrm>
            <a:off x="6105653" y="1075256"/>
            <a:ext cx="5946329" cy="572347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955211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4416404" y="64129"/>
            <a:ext cx="3358265" cy="702941"/>
          </a:xfrm>
        </p:spPr>
        <p:txBody>
          <a:bodyPr vert="horz" lIns="91440" tIns="45720" rIns="91440" bIns="45720" rtlCol="0" anchor="b">
            <a:normAutofit/>
          </a:bodyPr>
          <a:lstStyle/>
          <a:p>
            <a:r>
              <a:rPr lang="en-US" sz="4000" dirty="0">
                <a:solidFill>
                  <a:schemeClr val="tx2"/>
                </a:solidFill>
              </a:rPr>
              <a:t>JSON “</a:t>
            </a:r>
            <a:r>
              <a:rPr lang="en-US" sz="4000" dirty="0" err="1">
                <a:solidFill>
                  <a:schemeClr val="tx2"/>
                </a:solidFill>
              </a:rPr>
              <a:t>sALE</a:t>
            </a:r>
            <a:r>
              <a:rPr lang="en-US" sz="4000" dirty="0">
                <a:solidFill>
                  <a:schemeClr val="tx2"/>
                </a:solidFill>
              </a:rPr>
              <a:t>”</a:t>
            </a:r>
          </a:p>
        </p:txBody>
      </p:sp>
      <p:sp>
        <p:nvSpPr>
          <p:cNvPr id="17" name="CasellaDiTesto 16">
            <a:extLst>
              <a:ext uri="{FF2B5EF4-FFF2-40B4-BE49-F238E27FC236}">
                <a16:creationId xmlns:a16="http://schemas.microsoft.com/office/drawing/2014/main" id="{823F05FE-BE65-40BA-86F6-3E84512E78BC}"/>
              </a:ext>
            </a:extLst>
          </p:cNvPr>
          <p:cNvSpPr txBox="1"/>
          <p:nvPr/>
        </p:nvSpPr>
        <p:spPr>
          <a:xfrm>
            <a:off x="819871" y="1393476"/>
            <a:ext cx="7725524" cy="646331"/>
          </a:xfrm>
          <a:prstGeom prst="rect">
            <a:avLst/>
          </a:prstGeom>
          <a:noFill/>
        </p:spPr>
        <p:txBody>
          <a:bodyPr wrap="square">
            <a:spAutoFit/>
          </a:bodyPr>
          <a:lstStyle/>
          <a:p>
            <a:r>
              <a:rPr lang="en-US" b="0" dirty="0">
                <a:solidFill>
                  <a:srgbClr val="CE9178"/>
                </a:solidFill>
                <a:effectLst/>
                <a:latin typeface="Consolas" panose="020B0609020204030204" pitchFamily="49" charset="0"/>
              </a:rPr>
              <a:t>https://api.spotify.com/v1/search?type=playlist&amp;q= </a:t>
            </a:r>
            <a:r>
              <a:rPr lang="en-US" b="0" dirty="0">
                <a:solidFill>
                  <a:schemeClr val="bg2"/>
                </a:solidFill>
                <a:effectLst/>
                <a:latin typeface="Consolas" panose="020B0609020204030204" pitchFamily="49" charset="0"/>
              </a:rPr>
              <a:t>“</a:t>
            </a:r>
            <a:r>
              <a:rPr lang="en-US" b="0" dirty="0" err="1">
                <a:solidFill>
                  <a:schemeClr val="bg2"/>
                </a:solidFill>
                <a:effectLst/>
                <a:latin typeface="Consolas" panose="020B0609020204030204" pitchFamily="49" charset="0"/>
              </a:rPr>
              <a:t>NomePlaylist</a:t>
            </a:r>
            <a:r>
              <a:rPr lang="en-US" b="0" dirty="0">
                <a:solidFill>
                  <a:schemeClr val="bg2"/>
                </a:solidFill>
                <a:effectLst/>
                <a:latin typeface="Consolas" panose="020B0609020204030204" pitchFamily="49" charset="0"/>
              </a:rPr>
              <a:t>”</a:t>
            </a:r>
          </a:p>
        </p:txBody>
      </p:sp>
      <p:sp>
        <p:nvSpPr>
          <p:cNvPr id="5" name="CasellaDiTesto 4">
            <a:extLst>
              <a:ext uri="{FF2B5EF4-FFF2-40B4-BE49-F238E27FC236}">
                <a16:creationId xmlns:a16="http://schemas.microsoft.com/office/drawing/2014/main" id="{A8802694-7FC6-4280-9600-365FF50FB7D8}"/>
              </a:ext>
            </a:extLst>
          </p:cNvPr>
          <p:cNvSpPr txBox="1"/>
          <p:nvPr/>
        </p:nvSpPr>
        <p:spPr>
          <a:xfrm>
            <a:off x="798788" y="2449594"/>
            <a:ext cx="11110734" cy="3924151"/>
          </a:xfrm>
          <a:prstGeom prst="rect">
            <a:avLst/>
          </a:prstGeom>
          <a:noFill/>
        </p:spPr>
        <p:txBody>
          <a:bodyPr wrap="none" rtlCol="0">
            <a:spAutoFit/>
          </a:bodyPr>
          <a:lstStyle/>
          <a:p>
            <a:pPr algn="l">
              <a:buFont typeface="+mj-lt"/>
              <a:buAutoNum type="arabicPeriod"/>
            </a:pPr>
            <a:r>
              <a:rPr lang="it-IT" sz="1100" b="0" i="1" dirty="0">
                <a:solidFill>
                  <a:srgbClr val="D5D5D5"/>
                </a:solidFill>
                <a:effectLst/>
                <a:latin typeface="consolas" panose="020B0609020204030204" pitchFamily="49" charset="0"/>
              </a:rPr>
              <a:t>{</a:t>
            </a:r>
            <a:r>
              <a:rPr lang="it-IT" sz="1100" b="0" i="1" dirty="0">
                <a:solidFill>
                  <a:srgbClr val="A9A9A9"/>
                </a:solidFill>
                <a:effectLst/>
                <a:latin typeface="consolas" panose="020B0609020204030204" pitchFamily="49" charset="0"/>
              </a:rPr>
              <a:t>playlists</a:t>
            </a:r>
            <a:r>
              <a:rPr lang="it-IT" sz="1100" b="0" i="1" dirty="0">
                <a:solidFill>
                  <a:srgbClr val="D5D5D5"/>
                </a:solidFill>
                <a:effectLst/>
                <a:latin typeface="consolas" panose="020B0609020204030204" pitchFamily="49" charset="0"/>
              </a:rPr>
              <a:t>: {…}}</a:t>
            </a:r>
            <a:endParaRPr lang="it-IT" sz="1100" b="0" i="0" dirty="0">
              <a:solidFill>
                <a:srgbClr val="D5D5D5"/>
              </a:solidFill>
              <a:effectLst/>
              <a:latin typeface="consolas" panose="020B0609020204030204" pitchFamily="49" charset="0"/>
            </a:endParaRPr>
          </a:p>
          <a:p>
            <a:pPr marL="742950" lvl="1" indent="-285750" algn="l">
              <a:buFont typeface="+mj-lt"/>
              <a:buAutoNum type="arabicPeriod"/>
            </a:pPr>
            <a:r>
              <a:rPr lang="it-IT" sz="1100" b="0" i="0" dirty="0">
                <a:solidFill>
                  <a:srgbClr val="E36EEC"/>
                </a:solidFill>
                <a:effectLst/>
                <a:latin typeface="consolas" panose="020B0609020204030204" pitchFamily="49" charset="0"/>
              </a:rPr>
              <a:t>playlists</a:t>
            </a:r>
            <a:r>
              <a:rPr lang="it-IT" sz="1100" b="0" i="0" dirty="0">
                <a:solidFill>
                  <a:srgbClr val="D5D5D5"/>
                </a:solidFill>
                <a:effectLst/>
                <a:latin typeface="consolas" panose="020B0609020204030204" pitchFamily="49" charset="0"/>
              </a:rPr>
              <a:t>:</a:t>
            </a:r>
          </a:p>
          <a:p>
            <a:pPr marL="1143000" lvl="2" indent="-228600" algn="l">
              <a:buFont typeface="+mj-lt"/>
              <a:buAutoNum type="arabicPeriod"/>
            </a:pPr>
            <a:r>
              <a:rPr lang="it-IT" sz="1100" b="0" i="0" dirty="0" err="1">
                <a:solidFill>
                  <a:srgbClr val="E36EEC"/>
                </a:solidFill>
                <a:effectLst/>
                <a:latin typeface="consolas" panose="020B0609020204030204" pitchFamily="49" charset="0"/>
              </a:rPr>
              <a:t>href</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"https://api.spotify.com/v1/search?query=Top+50+italia&amp;type=playlist&amp;offset=0&amp;limit=20"</a:t>
            </a:r>
            <a:endParaRPr lang="it-IT" sz="1100" b="0" i="0" dirty="0">
              <a:solidFill>
                <a:srgbClr val="D5D5D5"/>
              </a:solidFill>
              <a:effectLst/>
              <a:latin typeface="consolas" panose="020B0609020204030204" pitchFamily="49" charset="0"/>
            </a:endParaRPr>
          </a:p>
          <a:p>
            <a:pPr marL="1143000" lvl="2" indent="-228600" algn="l">
              <a:buFont typeface="+mj-lt"/>
              <a:buAutoNum type="arabicPeriod"/>
            </a:pPr>
            <a:r>
              <a:rPr lang="it-IT" sz="1100" b="0" i="0" dirty="0">
                <a:solidFill>
                  <a:srgbClr val="E36EEC"/>
                </a:solidFill>
                <a:effectLst/>
                <a:latin typeface="consolas" panose="020B0609020204030204" pitchFamily="49" charset="0"/>
              </a:rPr>
              <a:t>items</a:t>
            </a:r>
            <a:r>
              <a:rPr lang="it-IT" sz="1100" b="0" i="0" dirty="0">
                <a:solidFill>
                  <a:srgbClr val="D5D5D5"/>
                </a:solidFill>
                <a:effectLst/>
                <a:latin typeface="consolas" panose="020B0609020204030204" pitchFamily="49" charset="0"/>
              </a:rPr>
              <a:t>: Array(20)</a:t>
            </a:r>
          </a:p>
          <a:p>
            <a:pPr marL="1600200" lvl="3" indent="-228600" algn="l">
              <a:buFont typeface="+mj-lt"/>
              <a:buAutoNum type="arabicPeriod"/>
            </a:pPr>
            <a:r>
              <a:rPr lang="it-IT" sz="1100" b="0" i="0" dirty="0">
                <a:solidFill>
                  <a:srgbClr val="E36EEC"/>
                </a:solidFill>
                <a:effectLst/>
                <a:latin typeface="consolas" panose="020B0609020204030204" pitchFamily="49" charset="0"/>
              </a:rPr>
              <a:t>0</a:t>
            </a:r>
            <a:r>
              <a:rPr lang="it-IT" sz="1100" b="0" i="0" dirty="0">
                <a:solidFill>
                  <a:srgbClr val="D5D5D5"/>
                </a:solidFill>
                <a:effectLst/>
                <a:latin typeface="consolas" panose="020B0609020204030204" pitchFamily="49" charset="0"/>
              </a:rPr>
              <a:t>:</a:t>
            </a:r>
          </a:p>
          <a:p>
            <a:pPr marL="2057400" lvl="4" indent="-228600" algn="l">
              <a:buFont typeface="+mj-lt"/>
              <a:buAutoNum type="arabicPeriod"/>
            </a:pPr>
            <a:r>
              <a:rPr lang="it-IT" sz="1100" b="0" i="0" dirty="0">
                <a:solidFill>
                  <a:srgbClr val="E36EEC"/>
                </a:solidFill>
                <a:effectLst/>
                <a:latin typeface="consolas" panose="020B0609020204030204" pitchFamily="49" charset="0"/>
              </a:rPr>
              <a:t>collaborative</a:t>
            </a:r>
            <a:r>
              <a:rPr lang="it-IT" sz="1100" b="0" i="0" dirty="0">
                <a:solidFill>
                  <a:srgbClr val="D5D5D5"/>
                </a:solidFill>
                <a:effectLst/>
                <a:latin typeface="consolas" panose="020B0609020204030204" pitchFamily="49" charset="0"/>
              </a:rPr>
              <a:t>: </a:t>
            </a:r>
            <a:r>
              <a:rPr lang="it-IT" sz="1100" b="0" i="0" dirty="0">
                <a:solidFill>
                  <a:srgbClr val="9980FF"/>
                </a:solidFill>
                <a:effectLst/>
                <a:latin typeface="consolas" panose="020B0609020204030204" pitchFamily="49" charset="0"/>
              </a:rPr>
              <a:t>false</a:t>
            </a:r>
            <a:endParaRPr lang="it-IT" sz="1100" b="0" i="0" dirty="0">
              <a:solidFill>
                <a:srgbClr val="D5D5D5"/>
              </a:solidFill>
              <a:effectLst/>
              <a:latin typeface="consolas" panose="020B0609020204030204" pitchFamily="49" charset="0"/>
            </a:endParaRPr>
          </a:p>
          <a:p>
            <a:pPr marL="2057400" lvl="4" indent="-228600" algn="l">
              <a:buFont typeface="+mj-lt"/>
              <a:buAutoNum type="arabicPeriod"/>
            </a:pPr>
            <a:r>
              <a:rPr lang="it-IT" sz="1100" b="0" i="0" dirty="0" err="1">
                <a:solidFill>
                  <a:srgbClr val="E36EEC"/>
                </a:solidFill>
                <a:effectLst/>
                <a:latin typeface="consolas" panose="020B0609020204030204" pitchFamily="49" charset="0"/>
              </a:rPr>
              <a:t>description</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"Italia: il tuo aggiornamento quotidiano sui brani più ascoltati in questo momento."</a:t>
            </a:r>
            <a:endParaRPr lang="it-IT" sz="1100" b="0" i="0" dirty="0">
              <a:solidFill>
                <a:srgbClr val="D5D5D5"/>
              </a:solidFill>
              <a:effectLst/>
              <a:latin typeface="consolas" panose="020B0609020204030204" pitchFamily="49" charset="0"/>
            </a:endParaRPr>
          </a:p>
          <a:p>
            <a:pPr marL="2057400" lvl="4" indent="-228600" algn="l">
              <a:buFont typeface="+mj-lt"/>
              <a:buAutoNum type="arabicPeriod"/>
            </a:pPr>
            <a:r>
              <a:rPr lang="it-IT" sz="1100" b="0" i="0" dirty="0" err="1">
                <a:solidFill>
                  <a:srgbClr val="E36EEC"/>
                </a:solidFill>
                <a:effectLst/>
                <a:latin typeface="consolas" panose="020B0609020204030204" pitchFamily="49" charset="0"/>
              </a:rPr>
              <a:t>external_urls</a:t>
            </a:r>
            <a:r>
              <a:rPr lang="it-IT" sz="1100" b="0" i="0" dirty="0">
                <a:solidFill>
                  <a:srgbClr val="D5D5D5"/>
                </a:solidFill>
                <a:effectLst/>
                <a:latin typeface="consolas" panose="020B0609020204030204" pitchFamily="49" charset="0"/>
              </a:rPr>
              <a:t>: {</a:t>
            </a:r>
            <a:r>
              <a:rPr lang="it-IT" sz="1100" b="0" i="0" dirty="0" err="1">
                <a:solidFill>
                  <a:srgbClr val="A9A9A9"/>
                </a:solidFill>
                <a:effectLst/>
                <a:latin typeface="consolas" panose="020B0609020204030204" pitchFamily="49" charset="0"/>
              </a:rPr>
              <a:t>spotify</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"https://open.spotify.com/playlist/37i9dQZEVXbIQnj7RRhdSX"</a:t>
            </a:r>
            <a:r>
              <a:rPr lang="it-IT" sz="1100" b="0" i="0" dirty="0">
                <a:solidFill>
                  <a:srgbClr val="D5D5D5"/>
                </a:solidFill>
                <a:effectLst/>
                <a:latin typeface="consolas" panose="020B0609020204030204" pitchFamily="49" charset="0"/>
              </a:rPr>
              <a:t>}</a:t>
            </a:r>
          </a:p>
          <a:p>
            <a:pPr marL="2057400" lvl="4" indent="-228600" algn="l">
              <a:buFont typeface="+mj-lt"/>
              <a:buAutoNum type="arabicPeriod"/>
            </a:pPr>
            <a:r>
              <a:rPr lang="it-IT" sz="1100" b="0" i="0" dirty="0" err="1">
                <a:solidFill>
                  <a:srgbClr val="E36EEC"/>
                </a:solidFill>
                <a:effectLst/>
                <a:latin typeface="consolas" panose="020B0609020204030204" pitchFamily="49" charset="0"/>
              </a:rPr>
              <a:t>href</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"https://api.spotify.com/v1/playlists/37i9dQZEVXbIQnj7RRhdSX"</a:t>
            </a:r>
            <a:endParaRPr lang="it-IT" sz="1100" b="0" i="0" dirty="0">
              <a:solidFill>
                <a:srgbClr val="D5D5D5"/>
              </a:solidFill>
              <a:effectLst/>
              <a:latin typeface="consolas" panose="020B0609020204030204" pitchFamily="49" charset="0"/>
            </a:endParaRPr>
          </a:p>
          <a:p>
            <a:pPr marL="2057400" lvl="4" indent="-228600" algn="l">
              <a:buFont typeface="+mj-lt"/>
              <a:buAutoNum type="arabicPeriod"/>
            </a:pPr>
            <a:r>
              <a:rPr lang="it-IT" sz="1100" b="0" i="0" dirty="0">
                <a:solidFill>
                  <a:srgbClr val="E36EEC"/>
                </a:solidFill>
                <a:effectLst/>
                <a:highlight>
                  <a:srgbClr val="FFFF00"/>
                </a:highlight>
                <a:latin typeface="consolas" panose="020B0609020204030204" pitchFamily="49" charset="0"/>
              </a:rPr>
              <a:t>id</a:t>
            </a:r>
            <a:r>
              <a:rPr lang="it-IT" sz="1100" b="0" i="0" dirty="0">
                <a:solidFill>
                  <a:srgbClr val="D5D5D5"/>
                </a:solidFill>
                <a:effectLst/>
                <a:highlight>
                  <a:srgbClr val="FFFF00"/>
                </a:highlight>
                <a:latin typeface="consolas" panose="020B0609020204030204" pitchFamily="49" charset="0"/>
              </a:rPr>
              <a:t>: </a:t>
            </a:r>
            <a:r>
              <a:rPr lang="it-IT" sz="1100" b="0" i="0" dirty="0">
                <a:solidFill>
                  <a:srgbClr val="F28B54"/>
                </a:solidFill>
                <a:effectLst/>
                <a:highlight>
                  <a:srgbClr val="FFFF00"/>
                </a:highlight>
                <a:latin typeface="consolas" panose="020B0609020204030204" pitchFamily="49" charset="0"/>
              </a:rPr>
              <a:t>"37i9dQZEVXbIQnj7RRhdSX"</a:t>
            </a:r>
            <a:endParaRPr lang="it-IT" sz="1100" b="0" i="0" dirty="0">
              <a:solidFill>
                <a:srgbClr val="D5D5D5"/>
              </a:solidFill>
              <a:effectLst/>
              <a:highlight>
                <a:srgbClr val="FFFF00"/>
              </a:highlight>
              <a:latin typeface="consolas" panose="020B0609020204030204" pitchFamily="49" charset="0"/>
            </a:endParaRPr>
          </a:p>
          <a:p>
            <a:pPr marL="2057400" lvl="4" indent="-228600" algn="l">
              <a:buFont typeface="+mj-lt"/>
              <a:buAutoNum type="arabicPeriod"/>
            </a:pPr>
            <a:r>
              <a:rPr lang="it-IT" sz="1100" b="0" i="0" dirty="0">
                <a:solidFill>
                  <a:srgbClr val="E36EEC"/>
                </a:solidFill>
                <a:effectLst/>
                <a:latin typeface="consolas" panose="020B0609020204030204" pitchFamily="49" charset="0"/>
              </a:rPr>
              <a:t>images</a:t>
            </a:r>
            <a:r>
              <a:rPr lang="it-IT" sz="1100" b="0" i="0" dirty="0">
                <a:solidFill>
                  <a:srgbClr val="D5D5D5"/>
                </a:solidFill>
                <a:effectLst/>
                <a:latin typeface="consolas" panose="020B0609020204030204" pitchFamily="49" charset="0"/>
              </a:rPr>
              <a:t>: [{…}]</a:t>
            </a:r>
          </a:p>
          <a:p>
            <a:pPr marL="2057400" lvl="4" indent="-228600" algn="l">
              <a:buFont typeface="+mj-lt"/>
              <a:buAutoNum type="arabicPeriod"/>
            </a:pPr>
            <a:r>
              <a:rPr lang="it-IT" sz="1100" b="0" i="0" dirty="0">
                <a:solidFill>
                  <a:srgbClr val="E36EEC"/>
                </a:solidFill>
                <a:effectLst/>
                <a:latin typeface="consolas" panose="020B0609020204030204" pitchFamily="49" charset="0"/>
              </a:rPr>
              <a:t>name</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"Top 50 Italia"</a:t>
            </a:r>
            <a:endParaRPr lang="it-IT" sz="1100" b="0" i="0" dirty="0">
              <a:solidFill>
                <a:srgbClr val="D5D5D5"/>
              </a:solidFill>
              <a:effectLst/>
              <a:latin typeface="consolas" panose="020B0609020204030204" pitchFamily="49" charset="0"/>
            </a:endParaRPr>
          </a:p>
          <a:p>
            <a:pPr marL="2057400" lvl="4" indent="-228600" algn="l">
              <a:buFont typeface="+mj-lt"/>
              <a:buAutoNum type="arabicPeriod"/>
            </a:pPr>
            <a:r>
              <a:rPr lang="it-IT" sz="1100" b="0" i="0" dirty="0" err="1">
                <a:solidFill>
                  <a:srgbClr val="E36EEC"/>
                </a:solidFill>
                <a:effectLst/>
                <a:latin typeface="consolas" panose="020B0609020204030204" pitchFamily="49" charset="0"/>
              </a:rPr>
              <a:t>owner</a:t>
            </a:r>
            <a:r>
              <a:rPr lang="it-IT" sz="1100" b="0" i="0" dirty="0">
                <a:solidFill>
                  <a:srgbClr val="D5D5D5"/>
                </a:solidFill>
                <a:effectLst/>
                <a:latin typeface="consolas" panose="020B0609020204030204" pitchFamily="49" charset="0"/>
              </a:rPr>
              <a:t>: {</a:t>
            </a:r>
            <a:r>
              <a:rPr lang="it-IT" sz="1100" b="0" i="0" dirty="0" err="1">
                <a:solidFill>
                  <a:srgbClr val="A9A9A9"/>
                </a:solidFill>
                <a:effectLst/>
                <a:latin typeface="consolas" panose="020B0609020204030204" pitchFamily="49" charset="0"/>
              </a:rPr>
              <a:t>display_name</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a:t>
            </a:r>
            <a:r>
              <a:rPr lang="it-IT" sz="1100" b="0" i="0" dirty="0" err="1">
                <a:solidFill>
                  <a:srgbClr val="F28B54"/>
                </a:solidFill>
                <a:effectLst/>
                <a:latin typeface="consolas" panose="020B0609020204030204" pitchFamily="49" charset="0"/>
              </a:rPr>
              <a:t>spotifycharts</a:t>
            </a:r>
            <a:r>
              <a:rPr lang="it-IT" sz="1100" b="0" i="0" dirty="0">
                <a:solidFill>
                  <a:srgbClr val="F28B54"/>
                </a:solidFill>
                <a:effectLst/>
                <a:latin typeface="consolas" panose="020B0609020204030204" pitchFamily="49" charset="0"/>
              </a:rPr>
              <a:t>"</a:t>
            </a:r>
            <a:r>
              <a:rPr lang="it-IT" sz="1100" b="0" i="0" dirty="0">
                <a:solidFill>
                  <a:srgbClr val="D5D5D5"/>
                </a:solidFill>
                <a:effectLst/>
                <a:latin typeface="consolas" panose="020B0609020204030204" pitchFamily="49" charset="0"/>
              </a:rPr>
              <a:t>, </a:t>
            </a:r>
            <a:r>
              <a:rPr lang="it-IT" sz="1100" b="0" i="0" dirty="0" err="1">
                <a:solidFill>
                  <a:srgbClr val="A9A9A9"/>
                </a:solidFill>
                <a:effectLst/>
                <a:latin typeface="consolas" panose="020B0609020204030204" pitchFamily="49" charset="0"/>
              </a:rPr>
              <a:t>external_urls</a:t>
            </a:r>
            <a:r>
              <a:rPr lang="it-IT" sz="1100" b="0" i="0" dirty="0">
                <a:solidFill>
                  <a:srgbClr val="D5D5D5"/>
                </a:solidFill>
                <a:effectLst/>
                <a:latin typeface="consolas" panose="020B0609020204030204" pitchFamily="49" charset="0"/>
              </a:rPr>
              <a:t>: {…}, </a:t>
            </a:r>
            <a:r>
              <a:rPr lang="it-IT" sz="1100" b="0" i="0" dirty="0" err="1">
                <a:solidFill>
                  <a:srgbClr val="A9A9A9"/>
                </a:solidFill>
                <a:effectLst/>
                <a:latin typeface="consolas" panose="020B0609020204030204" pitchFamily="49" charset="0"/>
              </a:rPr>
              <a:t>href</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"https://api.spotify.com/v1/users/spotifycharts"</a:t>
            </a:r>
            <a:r>
              <a:rPr lang="it-IT" sz="1100" b="0" i="0" dirty="0">
                <a:solidFill>
                  <a:srgbClr val="D5D5D5"/>
                </a:solidFill>
                <a:effectLst/>
                <a:latin typeface="consolas" panose="020B0609020204030204" pitchFamily="49" charset="0"/>
              </a:rPr>
              <a:t>, </a:t>
            </a:r>
            <a:br>
              <a:rPr lang="it-IT" sz="1100" b="0" i="0" dirty="0">
                <a:solidFill>
                  <a:srgbClr val="D5D5D5"/>
                </a:solidFill>
                <a:effectLst/>
                <a:latin typeface="consolas" panose="020B0609020204030204" pitchFamily="49" charset="0"/>
              </a:rPr>
            </a:br>
            <a:r>
              <a:rPr lang="it-IT" sz="1100" b="0" i="0" dirty="0">
                <a:solidFill>
                  <a:srgbClr val="A9A9A9"/>
                </a:solidFill>
                <a:effectLst/>
                <a:latin typeface="consolas" panose="020B0609020204030204" pitchFamily="49" charset="0"/>
              </a:rPr>
              <a:t>id</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a:t>
            </a:r>
            <a:r>
              <a:rPr lang="it-IT" sz="1100" b="0" i="0" dirty="0" err="1">
                <a:solidFill>
                  <a:srgbClr val="F28B54"/>
                </a:solidFill>
                <a:effectLst/>
                <a:latin typeface="consolas" panose="020B0609020204030204" pitchFamily="49" charset="0"/>
              </a:rPr>
              <a:t>spotifycharts</a:t>
            </a:r>
            <a:r>
              <a:rPr lang="it-IT" sz="1100" b="0" i="0" dirty="0">
                <a:solidFill>
                  <a:srgbClr val="F28B54"/>
                </a:solidFill>
                <a:effectLst/>
                <a:latin typeface="consolas" panose="020B0609020204030204" pitchFamily="49" charset="0"/>
              </a:rPr>
              <a:t>"</a:t>
            </a:r>
            <a:r>
              <a:rPr lang="it-IT" sz="1100" b="0" i="0" dirty="0">
                <a:solidFill>
                  <a:srgbClr val="D5D5D5"/>
                </a:solidFill>
                <a:effectLst/>
                <a:latin typeface="consolas" panose="020B0609020204030204" pitchFamily="49" charset="0"/>
              </a:rPr>
              <a:t>, </a:t>
            </a:r>
            <a:r>
              <a:rPr lang="it-IT" sz="1100" b="0" i="0" dirty="0" err="1">
                <a:solidFill>
                  <a:srgbClr val="A9A9A9"/>
                </a:solidFill>
                <a:effectLst/>
                <a:latin typeface="consolas" panose="020B0609020204030204" pitchFamily="49" charset="0"/>
              </a:rPr>
              <a:t>type</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"user"</a:t>
            </a:r>
            <a:r>
              <a:rPr lang="it-IT" sz="1100" b="0" i="0" dirty="0">
                <a:solidFill>
                  <a:srgbClr val="D5D5D5"/>
                </a:solidFill>
                <a:effectLst/>
                <a:latin typeface="consolas" panose="020B0609020204030204" pitchFamily="49" charset="0"/>
              </a:rPr>
              <a:t>, …}</a:t>
            </a:r>
          </a:p>
          <a:p>
            <a:pPr marL="2057400" lvl="4" indent="-228600" algn="l">
              <a:buFont typeface="+mj-lt"/>
              <a:buAutoNum type="arabicPeriod"/>
            </a:pPr>
            <a:r>
              <a:rPr lang="it-IT" sz="1100" b="0" i="0" dirty="0" err="1">
                <a:solidFill>
                  <a:srgbClr val="E36EEC"/>
                </a:solidFill>
                <a:effectLst/>
                <a:latin typeface="consolas" panose="020B0609020204030204" pitchFamily="49" charset="0"/>
              </a:rPr>
              <a:t>primary_color</a:t>
            </a:r>
            <a:r>
              <a:rPr lang="it-IT" sz="1100" b="0" i="0" dirty="0">
                <a:solidFill>
                  <a:srgbClr val="D5D5D5"/>
                </a:solidFill>
                <a:effectLst/>
                <a:latin typeface="consolas" panose="020B0609020204030204" pitchFamily="49" charset="0"/>
              </a:rPr>
              <a:t>: </a:t>
            </a:r>
            <a:r>
              <a:rPr lang="it-IT" sz="1100" b="0" i="0" dirty="0" err="1">
                <a:solidFill>
                  <a:srgbClr val="A1A1A1"/>
                </a:solidFill>
                <a:effectLst/>
                <a:latin typeface="consolas" panose="020B0609020204030204" pitchFamily="49" charset="0"/>
              </a:rPr>
              <a:t>null</a:t>
            </a:r>
            <a:endParaRPr lang="it-IT" sz="1100" b="0" i="0" dirty="0">
              <a:solidFill>
                <a:srgbClr val="D5D5D5"/>
              </a:solidFill>
              <a:effectLst/>
              <a:latin typeface="consolas" panose="020B0609020204030204" pitchFamily="49" charset="0"/>
            </a:endParaRPr>
          </a:p>
          <a:p>
            <a:pPr marL="2057400" lvl="4" indent="-228600" algn="l">
              <a:buFont typeface="+mj-lt"/>
              <a:buAutoNum type="arabicPeriod"/>
            </a:pPr>
            <a:r>
              <a:rPr lang="it-IT" sz="1100" b="0" i="0" dirty="0">
                <a:solidFill>
                  <a:srgbClr val="E36EEC"/>
                </a:solidFill>
                <a:effectLst/>
                <a:latin typeface="consolas" panose="020B0609020204030204" pitchFamily="49" charset="0"/>
              </a:rPr>
              <a:t>public</a:t>
            </a:r>
            <a:r>
              <a:rPr lang="it-IT" sz="1100" b="0" i="0" dirty="0">
                <a:solidFill>
                  <a:srgbClr val="D5D5D5"/>
                </a:solidFill>
                <a:effectLst/>
                <a:latin typeface="consolas" panose="020B0609020204030204" pitchFamily="49" charset="0"/>
              </a:rPr>
              <a:t>: </a:t>
            </a:r>
            <a:r>
              <a:rPr lang="it-IT" sz="1100" b="0" i="0" dirty="0" err="1">
                <a:solidFill>
                  <a:srgbClr val="A1A1A1"/>
                </a:solidFill>
                <a:effectLst/>
                <a:latin typeface="consolas" panose="020B0609020204030204" pitchFamily="49" charset="0"/>
              </a:rPr>
              <a:t>null</a:t>
            </a:r>
            <a:endParaRPr lang="it-IT" sz="1100" b="0" i="0" dirty="0">
              <a:solidFill>
                <a:srgbClr val="D5D5D5"/>
              </a:solidFill>
              <a:effectLst/>
              <a:latin typeface="consolas" panose="020B0609020204030204" pitchFamily="49" charset="0"/>
            </a:endParaRPr>
          </a:p>
          <a:p>
            <a:pPr marL="2057400" lvl="4" indent="-228600" algn="l">
              <a:buFont typeface="+mj-lt"/>
              <a:buAutoNum type="arabicPeriod"/>
            </a:pPr>
            <a:r>
              <a:rPr lang="it-IT" sz="1100" b="0" i="0" dirty="0" err="1">
                <a:solidFill>
                  <a:srgbClr val="E36EEC"/>
                </a:solidFill>
                <a:effectLst/>
                <a:latin typeface="consolas" panose="020B0609020204030204" pitchFamily="49" charset="0"/>
              </a:rPr>
              <a:t>snapshot_id</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"NjcyNzU5MzkxLDAwMDAwMDAwMDAwMDAwMDAwMDAwMDAwMDAwMDAwMDAwMDAwMDY5NzQ="</a:t>
            </a:r>
            <a:endParaRPr lang="it-IT" sz="1100" b="0" i="0" dirty="0">
              <a:solidFill>
                <a:srgbClr val="D5D5D5"/>
              </a:solidFill>
              <a:effectLst/>
              <a:latin typeface="consolas" panose="020B0609020204030204" pitchFamily="49" charset="0"/>
            </a:endParaRPr>
          </a:p>
          <a:p>
            <a:pPr marL="2057400" lvl="4" indent="-228600" algn="l">
              <a:buFont typeface="+mj-lt"/>
              <a:buAutoNum type="arabicPeriod"/>
            </a:pPr>
            <a:r>
              <a:rPr lang="it-IT" sz="1100" b="0" i="0" dirty="0">
                <a:solidFill>
                  <a:srgbClr val="E36EEC"/>
                </a:solidFill>
                <a:effectLst/>
                <a:latin typeface="consolas" panose="020B0609020204030204" pitchFamily="49" charset="0"/>
              </a:rPr>
              <a:t>tracks</a:t>
            </a:r>
            <a:r>
              <a:rPr lang="it-IT" sz="1100" b="0" i="0" dirty="0">
                <a:solidFill>
                  <a:srgbClr val="D5D5D5"/>
                </a:solidFill>
                <a:effectLst/>
                <a:latin typeface="consolas" panose="020B0609020204030204" pitchFamily="49" charset="0"/>
              </a:rPr>
              <a:t>: {</a:t>
            </a:r>
            <a:r>
              <a:rPr lang="it-IT" sz="1100" b="0" i="0" dirty="0" err="1">
                <a:solidFill>
                  <a:srgbClr val="A9A9A9"/>
                </a:solidFill>
                <a:effectLst/>
                <a:latin typeface="consolas" panose="020B0609020204030204" pitchFamily="49" charset="0"/>
              </a:rPr>
              <a:t>href</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"https://api.spotify.com/v1/playlists/37i9dQZEVXbIQnj7RRhdSX/tracks"</a:t>
            </a:r>
            <a:r>
              <a:rPr lang="it-IT" sz="1100" b="0" i="0" dirty="0">
                <a:solidFill>
                  <a:srgbClr val="D5D5D5"/>
                </a:solidFill>
                <a:effectLst/>
                <a:latin typeface="consolas" panose="020B0609020204030204" pitchFamily="49" charset="0"/>
              </a:rPr>
              <a:t>, </a:t>
            </a:r>
            <a:r>
              <a:rPr lang="it-IT" sz="1100" b="0" i="0" dirty="0" err="1">
                <a:solidFill>
                  <a:srgbClr val="A9A9A9"/>
                </a:solidFill>
                <a:effectLst/>
                <a:latin typeface="consolas" panose="020B0609020204030204" pitchFamily="49" charset="0"/>
              </a:rPr>
              <a:t>total</a:t>
            </a:r>
            <a:r>
              <a:rPr lang="it-IT" sz="1100" b="0" i="0" dirty="0">
                <a:solidFill>
                  <a:srgbClr val="D5D5D5"/>
                </a:solidFill>
                <a:effectLst/>
                <a:latin typeface="consolas" panose="020B0609020204030204" pitchFamily="49" charset="0"/>
              </a:rPr>
              <a:t>: </a:t>
            </a:r>
            <a:r>
              <a:rPr lang="it-IT" sz="1100" b="0" i="0" dirty="0">
                <a:solidFill>
                  <a:srgbClr val="9980FF"/>
                </a:solidFill>
                <a:effectLst/>
                <a:latin typeface="consolas" panose="020B0609020204030204" pitchFamily="49" charset="0"/>
              </a:rPr>
              <a:t>50</a:t>
            </a:r>
            <a:r>
              <a:rPr lang="it-IT" sz="1100" b="0" i="0" dirty="0">
                <a:solidFill>
                  <a:srgbClr val="D5D5D5"/>
                </a:solidFill>
                <a:effectLst/>
                <a:latin typeface="consolas" panose="020B0609020204030204" pitchFamily="49" charset="0"/>
              </a:rPr>
              <a:t>}</a:t>
            </a:r>
          </a:p>
          <a:p>
            <a:pPr marL="2057400" lvl="4" indent="-228600" algn="l">
              <a:buFont typeface="+mj-lt"/>
              <a:buAutoNum type="arabicPeriod"/>
            </a:pPr>
            <a:r>
              <a:rPr lang="it-IT" sz="1100" b="0" i="0" dirty="0" err="1">
                <a:solidFill>
                  <a:srgbClr val="E36EEC"/>
                </a:solidFill>
                <a:effectLst/>
                <a:latin typeface="consolas" panose="020B0609020204030204" pitchFamily="49" charset="0"/>
              </a:rPr>
              <a:t>type</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"playlist"</a:t>
            </a:r>
            <a:endParaRPr lang="it-IT" sz="1100" b="0" i="0" dirty="0">
              <a:solidFill>
                <a:srgbClr val="D5D5D5"/>
              </a:solidFill>
              <a:effectLst/>
              <a:latin typeface="consolas" panose="020B0609020204030204" pitchFamily="49" charset="0"/>
            </a:endParaRPr>
          </a:p>
          <a:p>
            <a:pPr marL="2057400" lvl="4" indent="-228600" algn="l">
              <a:buFont typeface="+mj-lt"/>
              <a:buAutoNum type="arabicPeriod"/>
            </a:pPr>
            <a:r>
              <a:rPr lang="it-IT" sz="1100" b="0" i="0" dirty="0">
                <a:solidFill>
                  <a:srgbClr val="E36EEC"/>
                </a:solidFill>
                <a:effectLst/>
                <a:latin typeface="consolas" panose="020B0609020204030204" pitchFamily="49" charset="0"/>
              </a:rPr>
              <a:t>uri</a:t>
            </a:r>
            <a:r>
              <a:rPr lang="it-IT" sz="1100" b="0" i="0" dirty="0">
                <a:solidFill>
                  <a:srgbClr val="D5D5D5"/>
                </a:solidFill>
                <a:effectLst/>
                <a:latin typeface="consolas" panose="020B0609020204030204" pitchFamily="49" charset="0"/>
              </a:rPr>
              <a:t>: </a:t>
            </a:r>
            <a:r>
              <a:rPr lang="it-IT" sz="1100" b="0" i="0" dirty="0">
                <a:solidFill>
                  <a:srgbClr val="F28B54"/>
                </a:solidFill>
                <a:effectLst/>
                <a:latin typeface="consolas" panose="020B0609020204030204" pitchFamily="49" charset="0"/>
              </a:rPr>
              <a:t>"spotify:playlist:37i9dQZEVXbIQnj7RRhdSX"</a:t>
            </a:r>
            <a:endParaRPr lang="it-IT" sz="1100" b="0" i="0" dirty="0">
              <a:solidFill>
                <a:srgbClr val="D5D5D5"/>
              </a:solidFill>
              <a:effectLst/>
              <a:latin typeface="consolas" panose="020B0609020204030204" pitchFamily="49" charset="0"/>
            </a:endParaRPr>
          </a:p>
          <a:p>
            <a:pPr marL="2057400" lvl="4" indent="-228600" algn="l">
              <a:buFont typeface="+mj-lt"/>
              <a:buAutoNum type="arabicPeriod"/>
            </a:pPr>
            <a:r>
              <a:rPr lang="it-IT" sz="1100" b="0" i="0" dirty="0">
                <a:solidFill>
                  <a:srgbClr val="E36EEC"/>
                </a:solidFill>
                <a:effectLst/>
                <a:latin typeface="consolas" panose="020B0609020204030204" pitchFamily="49" charset="0"/>
              </a:rPr>
              <a:t>__proto__</a:t>
            </a:r>
            <a:r>
              <a:rPr lang="it-IT" sz="1100" b="0" i="0" dirty="0">
                <a:solidFill>
                  <a:srgbClr val="D5D5D5"/>
                </a:solidFill>
                <a:effectLst/>
                <a:latin typeface="consolas" panose="020B0609020204030204" pitchFamily="49" charset="0"/>
              </a:rPr>
              <a:t>: Object</a:t>
            </a:r>
          </a:p>
          <a:p>
            <a:endParaRPr lang="it-IT" dirty="0"/>
          </a:p>
        </p:txBody>
      </p:sp>
      <p:sp>
        <p:nvSpPr>
          <p:cNvPr id="19" name="Titolo 6">
            <a:extLst>
              <a:ext uri="{FF2B5EF4-FFF2-40B4-BE49-F238E27FC236}">
                <a16:creationId xmlns:a16="http://schemas.microsoft.com/office/drawing/2014/main" id="{85EF3899-CA02-4F61-A980-541816AD4BE6}"/>
              </a:ext>
            </a:extLst>
          </p:cNvPr>
          <p:cNvSpPr txBox="1">
            <a:spLocks/>
          </p:cNvSpPr>
          <p:nvPr/>
        </p:nvSpPr>
        <p:spPr>
          <a:xfrm>
            <a:off x="812442" y="784018"/>
            <a:ext cx="3358265"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Richiesta</a:t>
            </a:r>
            <a:r>
              <a:rPr lang="en-US" sz="2000" dirty="0">
                <a:solidFill>
                  <a:schemeClr val="tx2"/>
                </a:solidFill>
              </a:rPr>
              <a:t> 1</a:t>
            </a:r>
          </a:p>
        </p:txBody>
      </p:sp>
      <p:sp>
        <p:nvSpPr>
          <p:cNvPr id="21" name="Rettangolo 20">
            <a:extLst>
              <a:ext uri="{FF2B5EF4-FFF2-40B4-BE49-F238E27FC236}">
                <a16:creationId xmlns:a16="http://schemas.microsoft.com/office/drawing/2014/main" id="{79B5B99D-F38D-4BAF-BE3E-1B4DC66C4A41}"/>
              </a:ext>
            </a:extLst>
          </p:cNvPr>
          <p:cNvSpPr/>
          <p:nvPr/>
        </p:nvSpPr>
        <p:spPr>
          <a:xfrm>
            <a:off x="819870" y="1090796"/>
            <a:ext cx="10899549"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Rettangolo 21">
            <a:extLst>
              <a:ext uri="{FF2B5EF4-FFF2-40B4-BE49-F238E27FC236}">
                <a16:creationId xmlns:a16="http://schemas.microsoft.com/office/drawing/2014/main" id="{85E8B518-5528-4C9A-84DE-4F2A9829B135}"/>
              </a:ext>
            </a:extLst>
          </p:cNvPr>
          <p:cNvSpPr/>
          <p:nvPr/>
        </p:nvSpPr>
        <p:spPr>
          <a:xfrm>
            <a:off x="827299" y="1478277"/>
            <a:ext cx="10892119" cy="5615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Titolo 6">
            <a:extLst>
              <a:ext uri="{FF2B5EF4-FFF2-40B4-BE49-F238E27FC236}">
                <a16:creationId xmlns:a16="http://schemas.microsoft.com/office/drawing/2014/main" id="{3C8D9E8E-9B1B-4FE5-9063-A9AD12373AFB}"/>
              </a:ext>
            </a:extLst>
          </p:cNvPr>
          <p:cNvSpPr txBox="1">
            <a:spLocks/>
          </p:cNvSpPr>
          <p:nvPr/>
        </p:nvSpPr>
        <p:spPr>
          <a:xfrm>
            <a:off x="819871" y="1733029"/>
            <a:ext cx="3358265"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Risposta</a:t>
            </a:r>
            <a:r>
              <a:rPr lang="en-US" sz="2000" dirty="0">
                <a:solidFill>
                  <a:schemeClr val="tx2"/>
                </a:solidFill>
              </a:rPr>
              <a:t> </a:t>
            </a:r>
          </a:p>
        </p:txBody>
      </p:sp>
      <p:sp>
        <p:nvSpPr>
          <p:cNvPr id="25" name="Rettangolo 24">
            <a:extLst>
              <a:ext uri="{FF2B5EF4-FFF2-40B4-BE49-F238E27FC236}">
                <a16:creationId xmlns:a16="http://schemas.microsoft.com/office/drawing/2014/main" id="{49B42448-6ED6-48FB-ABC6-F1D10A1D14E8}"/>
              </a:ext>
            </a:extLst>
          </p:cNvPr>
          <p:cNvSpPr/>
          <p:nvPr/>
        </p:nvSpPr>
        <p:spPr>
          <a:xfrm>
            <a:off x="827300" y="2039807"/>
            <a:ext cx="10892118"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2AAA8767-F5FF-47C7-9239-EAD7B061210F}"/>
              </a:ext>
            </a:extLst>
          </p:cNvPr>
          <p:cNvSpPr/>
          <p:nvPr/>
        </p:nvSpPr>
        <p:spPr>
          <a:xfrm>
            <a:off x="827300" y="2435408"/>
            <a:ext cx="10892120" cy="3638574"/>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Rettangolo 7">
            <a:extLst>
              <a:ext uri="{FF2B5EF4-FFF2-40B4-BE49-F238E27FC236}">
                <a16:creationId xmlns:a16="http://schemas.microsoft.com/office/drawing/2014/main" id="{1C0E43E1-1D7E-403E-89A7-C444EBA4577F}"/>
              </a:ext>
            </a:extLst>
          </p:cNvPr>
          <p:cNvSpPr/>
          <p:nvPr/>
        </p:nvSpPr>
        <p:spPr>
          <a:xfrm>
            <a:off x="8621633" y="767070"/>
            <a:ext cx="186807" cy="189275"/>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Titolo 6">
            <a:extLst>
              <a:ext uri="{FF2B5EF4-FFF2-40B4-BE49-F238E27FC236}">
                <a16:creationId xmlns:a16="http://schemas.microsoft.com/office/drawing/2014/main" id="{CB95DA63-7137-4AE3-BD84-79757E85AE72}"/>
              </a:ext>
            </a:extLst>
          </p:cNvPr>
          <p:cNvSpPr txBox="1">
            <a:spLocks/>
          </p:cNvSpPr>
          <p:nvPr/>
        </p:nvSpPr>
        <p:spPr>
          <a:xfrm>
            <a:off x="8779759" y="334329"/>
            <a:ext cx="3358265"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solidFill>
                  <a:schemeClr val="tx2"/>
                </a:solidFill>
              </a:rPr>
              <a:t>Dato </a:t>
            </a:r>
            <a:r>
              <a:rPr lang="en-US" sz="2000" dirty="0" err="1">
                <a:solidFill>
                  <a:schemeClr val="tx2"/>
                </a:solidFill>
              </a:rPr>
              <a:t>che</a:t>
            </a:r>
            <a:r>
              <a:rPr lang="en-US" sz="2000" dirty="0">
                <a:solidFill>
                  <a:schemeClr val="tx2"/>
                </a:solidFill>
              </a:rPr>
              <a:t> mi </a:t>
            </a:r>
            <a:r>
              <a:rPr lang="en-US" sz="2000" dirty="0" err="1">
                <a:solidFill>
                  <a:schemeClr val="tx2"/>
                </a:solidFill>
              </a:rPr>
              <a:t>interessa</a:t>
            </a:r>
            <a:endParaRPr lang="en-US" sz="2000" dirty="0">
              <a:solidFill>
                <a:schemeClr val="tx2"/>
              </a:solidFill>
            </a:endParaRPr>
          </a:p>
        </p:txBody>
      </p:sp>
    </p:spTree>
    <p:extLst>
      <p:ext uri="{BB962C8B-B14F-4D97-AF65-F5344CB8AC3E}">
        <p14:creationId xmlns:p14="http://schemas.microsoft.com/office/powerpoint/2010/main" val="25235197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4416404" y="64129"/>
            <a:ext cx="3358265" cy="702941"/>
          </a:xfrm>
        </p:spPr>
        <p:txBody>
          <a:bodyPr vert="horz" lIns="91440" tIns="45720" rIns="91440" bIns="45720" rtlCol="0" anchor="b">
            <a:normAutofit/>
          </a:bodyPr>
          <a:lstStyle/>
          <a:p>
            <a:r>
              <a:rPr lang="en-US" sz="4000" dirty="0">
                <a:solidFill>
                  <a:schemeClr val="tx2"/>
                </a:solidFill>
              </a:rPr>
              <a:t>JSON “</a:t>
            </a:r>
            <a:r>
              <a:rPr lang="en-US" sz="4000" dirty="0" err="1">
                <a:solidFill>
                  <a:schemeClr val="tx2"/>
                </a:solidFill>
              </a:rPr>
              <a:t>sALE</a:t>
            </a:r>
            <a:r>
              <a:rPr lang="en-US" sz="4000" dirty="0">
                <a:solidFill>
                  <a:schemeClr val="tx2"/>
                </a:solidFill>
              </a:rPr>
              <a:t>”</a:t>
            </a:r>
          </a:p>
        </p:txBody>
      </p:sp>
      <p:sp>
        <p:nvSpPr>
          <p:cNvPr id="17" name="CasellaDiTesto 16">
            <a:extLst>
              <a:ext uri="{FF2B5EF4-FFF2-40B4-BE49-F238E27FC236}">
                <a16:creationId xmlns:a16="http://schemas.microsoft.com/office/drawing/2014/main" id="{823F05FE-BE65-40BA-86F6-3E84512E78BC}"/>
              </a:ext>
            </a:extLst>
          </p:cNvPr>
          <p:cNvSpPr txBox="1"/>
          <p:nvPr/>
        </p:nvSpPr>
        <p:spPr>
          <a:xfrm>
            <a:off x="400947" y="1037894"/>
            <a:ext cx="6089007" cy="369332"/>
          </a:xfrm>
          <a:prstGeom prst="rect">
            <a:avLst/>
          </a:prstGeom>
          <a:noFill/>
        </p:spPr>
        <p:txBody>
          <a:bodyPr wrap="square">
            <a:spAutoFit/>
          </a:bodyPr>
          <a:lstStyle/>
          <a:p>
            <a:r>
              <a:rPr lang="it-IT" b="0" dirty="0">
                <a:solidFill>
                  <a:srgbClr val="CE9178"/>
                </a:solidFill>
                <a:effectLst/>
                <a:latin typeface="Consolas" panose="020B0609020204030204" pitchFamily="49" charset="0"/>
              </a:rPr>
              <a:t>https://api.spotify.com/v1/playlists/</a:t>
            </a:r>
            <a:r>
              <a:rPr lang="en-US" b="0" dirty="0">
                <a:solidFill>
                  <a:schemeClr val="bg2"/>
                </a:solidFill>
                <a:effectLst/>
                <a:latin typeface="Consolas" panose="020B0609020204030204" pitchFamily="49" charset="0"/>
              </a:rPr>
              <a:t>“id”</a:t>
            </a:r>
          </a:p>
        </p:txBody>
      </p:sp>
      <p:sp>
        <p:nvSpPr>
          <p:cNvPr id="19" name="Titolo 6">
            <a:extLst>
              <a:ext uri="{FF2B5EF4-FFF2-40B4-BE49-F238E27FC236}">
                <a16:creationId xmlns:a16="http://schemas.microsoft.com/office/drawing/2014/main" id="{85EF3899-CA02-4F61-A980-541816AD4BE6}"/>
              </a:ext>
            </a:extLst>
          </p:cNvPr>
          <p:cNvSpPr txBox="1">
            <a:spLocks/>
          </p:cNvSpPr>
          <p:nvPr/>
        </p:nvSpPr>
        <p:spPr>
          <a:xfrm>
            <a:off x="405992" y="348681"/>
            <a:ext cx="3358265"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Richiesta</a:t>
            </a:r>
            <a:r>
              <a:rPr lang="en-US" sz="2000" dirty="0">
                <a:solidFill>
                  <a:schemeClr val="tx2"/>
                </a:solidFill>
              </a:rPr>
              <a:t> 2</a:t>
            </a:r>
          </a:p>
        </p:txBody>
      </p:sp>
      <p:sp>
        <p:nvSpPr>
          <p:cNvPr id="21" name="Rettangolo 20">
            <a:extLst>
              <a:ext uri="{FF2B5EF4-FFF2-40B4-BE49-F238E27FC236}">
                <a16:creationId xmlns:a16="http://schemas.microsoft.com/office/drawing/2014/main" id="{79B5B99D-F38D-4BAF-BE3E-1B4DC66C4A41}"/>
              </a:ext>
            </a:extLst>
          </p:cNvPr>
          <p:cNvSpPr/>
          <p:nvPr/>
        </p:nvSpPr>
        <p:spPr>
          <a:xfrm>
            <a:off x="408242" y="685800"/>
            <a:ext cx="10891194"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Rettangolo 21">
            <a:extLst>
              <a:ext uri="{FF2B5EF4-FFF2-40B4-BE49-F238E27FC236}">
                <a16:creationId xmlns:a16="http://schemas.microsoft.com/office/drawing/2014/main" id="{85E8B518-5528-4C9A-84DE-4F2A9829B135}"/>
              </a:ext>
            </a:extLst>
          </p:cNvPr>
          <p:cNvSpPr/>
          <p:nvPr/>
        </p:nvSpPr>
        <p:spPr>
          <a:xfrm>
            <a:off x="407316" y="1073281"/>
            <a:ext cx="10891193" cy="311362"/>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Titolo 6">
            <a:extLst>
              <a:ext uri="{FF2B5EF4-FFF2-40B4-BE49-F238E27FC236}">
                <a16:creationId xmlns:a16="http://schemas.microsoft.com/office/drawing/2014/main" id="{3C8D9E8E-9B1B-4FE5-9063-A9AD12373AFB}"/>
              </a:ext>
            </a:extLst>
          </p:cNvPr>
          <p:cNvSpPr txBox="1">
            <a:spLocks/>
          </p:cNvSpPr>
          <p:nvPr/>
        </p:nvSpPr>
        <p:spPr>
          <a:xfrm>
            <a:off x="407317" y="1051622"/>
            <a:ext cx="3358265"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Risposta</a:t>
            </a:r>
            <a:r>
              <a:rPr lang="en-US" sz="2000" dirty="0">
                <a:solidFill>
                  <a:schemeClr val="tx2"/>
                </a:solidFill>
              </a:rPr>
              <a:t> </a:t>
            </a:r>
          </a:p>
        </p:txBody>
      </p:sp>
      <p:sp>
        <p:nvSpPr>
          <p:cNvPr id="25" name="Rettangolo 24">
            <a:extLst>
              <a:ext uri="{FF2B5EF4-FFF2-40B4-BE49-F238E27FC236}">
                <a16:creationId xmlns:a16="http://schemas.microsoft.com/office/drawing/2014/main" id="{49B42448-6ED6-48FB-ABC6-F1D10A1D14E8}"/>
              </a:ext>
            </a:extLst>
          </p:cNvPr>
          <p:cNvSpPr/>
          <p:nvPr/>
        </p:nvSpPr>
        <p:spPr>
          <a:xfrm>
            <a:off x="407316" y="1383522"/>
            <a:ext cx="10892120"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2AAA8767-F5FF-47C7-9239-EAD7B061210F}"/>
              </a:ext>
            </a:extLst>
          </p:cNvPr>
          <p:cNvSpPr/>
          <p:nvPr/>
        </p:nvSpPr>
        <p:spPr>
          <a:xfrm>
            <a:off x="407316" y="1777822"/>
            <a:ext cx="10892120" cy="4851578"/>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Rettangolo 7">
            <a:extLst>
              <a:ext uri="{FF2B5EF4-FFF2-40B4-BE49-F238E27FC236}">
                <a16:creationId xmlns:a16="http://schemas.microsoft.com/office/drawing/2014/main" id="{1C0E43E1-1D7E-403E-89A7-C444EBA4577F}"/>
              </a:ext>
            </a:extLst>
          </p:cNvPr>
          <p:cNvSpPr/>
          <p:nvPr/>
        </p:nvSpPr>
        <p:spPr>
          <a:xfrm>
            <a:off x="8228820" y="397654"/>
            <a:ext cx="186807" cy="189275"/>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Titolo 6">
            <a:extLst>
              <a:ext uri="{FF2B5EF4-FFF2-40B4-BE49-F238E27FC236}">
                <a16:creationId xmlns:a16="http://schemas.microsoft.com/office/drawing/2014/main" id="{CB95DA63-7137-4AE3-BD84-79757E85AE72}"/>
              </a:ext>
            </a:extLst>
          </p:cNvPr>
          <p:cNvSpPr txBox="1">
            <a:spLocks/>
          </p:cNvSpPr>
          <p:nvPr/>
        </p:nvSpPr>
        <p:spPr>
          <a:xfrm>
            <a:off x="8426816" y="-35455"/>
            <a:ext cx="3651874"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Dati</a:t>
            </a:r>
            <a:r>
              <a:rPr lang="en-US" sz="2000" dirty="0">
                <a:solidFill>
                  <a:schemeClr val="tx2"/>
                </a:solidFill>
              </a:rPr>
              <a:t> </a:t>
            </a:r>
            <a:r>
              <a:rPr lang="en-US" sz="2000" dirty="0" err="1">
                <a:solidFill>
                  <a:schemeClr val="tx2"/>
                </a:solidFill>
              </a:rPr>
              <a:t>che</a:t>
            </a:r>
            <a:r>
              <a:rPr lang="en-US" sz="2000" dirty="0">
                <a:solidFill>
                  <a:schemeClr val="tx2"/>
                </a:solidFill>
              </a:rPr>
              <a:t> mi </a:t>
            </a:r>
            <a:r>
              <a:rPr lang="en-US" sz="2000" dirty="0" err="1">
                <a:solidFill>
                  <a:schemeClr val="tx2"/>
                </a:solidFill>
              </a:rPr>
              <a:t>interessano</a:t>
            </a:r>
            <a:endParaRPr lang="en-US" sz="2000" dirty="0">
              <a:solidFill>
                <a:schemeClr val="tx2"/>
              </a:solidFill>
            </a:endParaRPr>
          </a:p>
        </p:txBody>
      </p:sp>
      <p:sp>
        <p:nvSpPr>
          <p:cNvPr id="28" name="CasellaDiTesto 27">
            <a:extLst>
              <a:ext uri="{FF2B5EF4-FFF2-40B4-BE49-F238E27FC236}">
                <a16:creationId xmlns:a16="http://schemas.microsoft.com/office/drawing/2014/main" id="{457264FC-8C40-437D-83B5-48C094E6EC96}"/>
              </a:ext>
            </a:extLst>
          </p:cNvPr>
          <p:cNvSpPr txBox="1"/>
          <p:nvPr/>
        </p:nvSpPr>
        <p:spPr>
          <a:xfrm>
            <a:off x="460576" y="1771003"/>
            <a:ext cx="11290688" cy="4862870"/>
          </a:xfrm>
          <a:prstGeom prst="rect">
            <a:avLst/>
          </a:prstGeom>
          <a:noFill/>
        </p:spPr>
        <p:txBody>
          <a:bodyPr wrap="square">
            <a:spAutoFit/>
          </a:bodyPr>
          <a:lstStyle/>
          <a:p>
            <a:pPr algn="l">
              <a:buFont typeface="+mj-lt"/>
              <a:buAutoNum type="arabicPeriod"/>
            </a:pPr>
            <a:r>
              <a:rPr lang="en-US" sz="1000" b="0" i="1" dirty="0">
                <a:solidFill>
                  <a:srgbClr val="D5D5D5"/>
                </a:solidFill>
                <a:effectLst/>
                <a:latin typeface="consolas" panose="020B0609020204030204" pitchFamily="49" charset="0"/>
              </a:rPr>
              <a:t>{</a:t>
            </a:r>
            <a:r>
              <a:rPr lang="en-US" sz="1000" b="0" i="1" dirty="0" err="1">
                <a:solidFill>
                  <a:srgbClr val="A9A9A9"/>
                </a:solidFill>
                <a:effectLst/>
                <a:latin typeface="consolas" panose="020B0609020204030204" pitchFamily="49" charset="0"/>
              </a:rPr>
              <a:t>href</a:t>
            </a:r>
            <a:r>
              <a:rPr lang="en-US" sz="1000" b="0" i="1" dirty="0">
                <a:solidFill>
                  <a:srgbClr val="D5D5D5"/>
                </a:solidFill>
                <a:effectLst/>
                <a:latin typeface="consolas" panose="020B0609020204030204" pitchFamily="49" charset="0"/>
              </a:rPr>
              <a:t>: </a:t>
            </a:r>
            <a:r>
              <a:rPr lang="en-US" sz="1000" b="0" i="1" dirty="0">
                <a:solidFill>
                  <a:srgbClr val="F28B54"/>
                </a:solidFill>
                <a:effectLst/>
                <a:latin typeface="consolas" panose="020B0609020204030204" pitchFamily="49" charset="0"/>
              </a:rPr>
              <a:t>"https://api.spotify.com/v1/playlists/37i9dQZEVXbIQnj7RRhdSX/</a:t>
            </a:r>
            <a:r>
              <a:rPr lang="en-US" sz="1000" b="0" i="1" dirty="0" err="1">
                <a:solidFill>
                  <a:srgbClr val="F28B54"/>
                </a:solidFill>
                <a:effectLst/>
                <a:latin typeface="consolas" panose="020B0609020204030204" pitchFamily="49" charset="0"/>
              </a:rPr>
              <a:t>tracks?offset</a:t>
            </a:r>
            <a:r>
              <a:rPr lang="en-US" sz="1000" b="0" i="1" dirty="0">
                <a:solidFill>
                  <a:srgbClr val="F28B54"/>
                </a:solidFill>
                <a:effectLst/>
                <a:latin typeface="consolas" panose="020B0609020204030204" pitchFamily="49" charset="0"/>
              </a:rPr>
              <a:t>=0&amp;limit=100"</a:t>
            </a:r>
            <a:r>
              <a:rPr lang="en-US" sz="1000" b="0" i="1" dirty="0">
                <a:solidFill>
                  <a:srgbClr val="D5D5D5"/>
                </a:solidFill>
                <a:effectLst/>
                <a:latin typeface="consolas" panose="020B0609020204030204" pitchFamily="49" charset="0"/>
              </a:rPr>
              <a:t>, </a:t>
            </a:r>
            <a:r>
              <a:rPr lang="en-US" sz="1000" b="0" i="1" dirty="0">
                <a:solidFill>
                  <a:srgbClr val="A9A9A9"/>
                </a:solidFill>
                <a:effectLst/>
                <a:latin typeface="consolas" panose="020B0609020204030204" pitchFamily="49" charset="0"/>
              </a:rPr>
              <a:t>items</a:t>
            </a:r>
            <a:r>
              <a:rPr lang="en-US" sz="1000" b="0" i="1" dirty="0">
                <a:solidFill>
                  <a:srgbClr val="D5D5D5"/>
                </a:solidFill>
                <a:effectLst/>
                <a:latin typeface="consolas" panose="020B0609020204030204" pitchFamily="49" charset="0"/>
              </a:rPr>
              <a:t>: Array(50), </a:t>
            </a:r>
            <a:r>
              <a:rPr lang="en-US" sz="1000" b="0" i="1" dirty="0">
                <a:solidFill>
                  <a:srgbClr val="A9A9A9"/>
                </a:solidFill>
                <a:effectLst/>
                <a:latin typeface="consolas" panose="020B0609020204030204" pitchFamily="49" charset="0"/>
              </a:rPr>
              <a:t>limit</a:t>
            </a:r>
            <a:r>
              <a:rPr lang="en-US" sz="1000" b="0" i="1" dirty="0">
                <a:solidFill>
                  <a:srgbClr val="D5D5D5"/>
                </a:solidFill>
                <a:effectLst/>
                <a:latin typeface="consolas" panose="020B0609020204030204" pitchFamily="49" charset="0"/>
              </a:rPr>
              <a:t>: </a:t>
            </a:r>
            <a:r>
              <a:rPr lang="en-US" sz="1000" b="0" i="1" dirty="0">
                <a:solidFill>
                  <a:srgbClr val="9980FF"/>
                </a:solidFill>
                <a:effectLst/>
                <a:latin typeface="consolas" panose="020B0609020204030204" pitchFamily="49" charset="0"/>
              </a:rPr>
              <a:t>100</a:t>
            </a:r>
            <a:r>
              <a:rPr lang="en-US" sz="1000" b="0" i="1" dirty="0">
                <a:solidFill>
                  <a:srgbClr val="D5D5D5"/>
                </a:solidFill>
                <a:effectLst/>
                <a:latin typeface="consolas" panose="020B0609020204030204" pitchFamily="49" charset="0"/>
              </a:rPr>
              <a:t>, </a:t>
            </a:r>
            <a:r>
              <a:rPr lang="en-US" sz="1000" b="0" i="1" dirty="0">
                <a:solidFill>
                  <a:srgbClr val="A9A9A9"/>
                </a:solidFill>
                <a:effectLst/>
                <a:latin typeface="consolas" panose="020B0609020204030204" pitchFamily="49" charset="0"/>
              </a:rPr>
              <a:t>next</a:t>
            </a:r>
            <a:r>
              <a:rPr lang="en-US" sz="1000" b="0" i="1" dirty="0">
                <a:solidFill>
                  <a:srgbClr val="D5D5D5"/>
                </a:solidFill>
                <a:effectLst/>
                <a:latin typeface="consolas" panose="020B0609020204030204" pitchFamily="49" charset="0"/>
              </a:rPr>
              <a:t>: </a:t>
            </a:r>
            <a:r>
              <a:rPr lang="en-US" sz="1000" b="0" i="1" dirty="0">
                <a:solidFill>
                  <a:srgbClr val="A1A1A1"/>
                </a:solidFill>
                <a:effectLst/>
                <a:latin typeface="consolas" panose="020B0609020204030204" pitchFamily="49" charset="0"/>
              </a:rPr>
              <a:t>null</a:t>
            </a:r>
            <a:r>
              <a:rPr lang="en-US" sz="1000" b="0" i="1" dirty="0">
                <a:solidFill>
                  <a:srgbClr val="D5D5D5"/>
                </a:solidFill>
                <a:effectLst/>
                <a:latin typeface="consolas" panose="020B0609020204030204" pitchFamily="49" charset="0"/>
              </a:rPr>
              <a:t>, </a:t>
            </a:r>
            <a:r>
              <a:rPr lang="en-US" sz="1000" b="0" i="1" dirty="0">
                <a:solidFill>
                  <a:srgbClr val="A9A9A9"/>
                </a:solidFill>
                <a:effectLst/>
                <a:latin typeface="consolas" panose="020B0609020204030204" pitchFamily="49" charset="0"/>
              </a:rPr>
              <a:t>offset</a:t>
            </a:r>
            <a:r>
              <a:rPr lang="en-US" sz="1000" b="0" i="1" dirty="0">
                <a:solidFill>
                  <a:srgbClr val="D5D5D5"/>
                </a:solidFill>
                <a:effectLst/>
                <a:latin typeface="consolas" panose="020B0609020204030204" pitchFamily="49" charset="0"/>
              </a:rPr>
              <a:t>: </a:t>
            </a:r>
            <a:r>
              <a:rPr lang="en-US" sz="1000" b="0" i="1" dirty="0">
                <a:solidFill>
                  <a:srgbClr val="9980FF"/>
                </a:solidFill>
                <a:effectLst/>
                <a:latin typeface="consolas" panose="020B0609020204030204" pitchFamily="49" charset="0"/>
              </a:rPr>
              <a:t>0</a:t>
            </a:r>
            <a:r>
              <a:rPr lang="en-US" sz="1000" b="0" i="1" dirty="0">
                <a:solidFill>
                  <a:srgbClr val="D5D5D5"/>
                </a:solidFill>
                <a:effectLst/>
                <a:latin typeface="consolas" panose="020B0609020204030204" pitchFamily="49" charset="0"/>
              </a:rPr>
              <a:t>, …}</a:t>
            </a:r>
            <a:endParaRPr lang="en-US" sz="1000" b="0" i="0" dirty="0">
              <a:solidFill>
                <a:srgbClr val="D5D5D5"/>
              </a:solidFill>
              <a:effectLst/>
              <a:latin typeface="consolas" panose="020B0609020204030204" pitchFamily="49" charset="0"/>
            </a:endParaRPr>
          </a:p>
          <a:p>
            <a:pPr marL="742950" lvl="1" indent="-285750" algn="l">
              <a:buFont typeface="+mj-lt"/>
              <a:buAutoNum type="arabicPeriod"/>
            </a:pPr>
            <a:r>
              <a:rPr lang="en-US" sz="1000" b="0" i="0" dirty="0" err="1">
                <a:solidFill>
                  <a:srgbClr val="E36EEC"/>
                </a:solidFill>
                <a:effectLst/>
                <a:latin typeface="consolas" panose="020B0609020204030204" pitchFamily="49" charset="0"/>
              </a:rPr>
              <a:t>href</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"https://api.spotify.com/v1/playlists/37i9dQZEVXbIQnj7RRhdSX/</a:t>
            </a:r>
            <a:r>
              <a:rPr lang="en-US" sz="1000" b="0" i="0" dirty="0" err="1">
                <a:solidFill>
                  <a:srgbClr val="F28B54"/>
                </a:solidFill>
                <a:effectLst/>
                <a:latin typeface="consolas" panose="020B0609020204030204" pitchFamily="49" charset="0"/>
              </a:rPr>
              <a:t>tracks?offset</a:t>
            </a:r>
            <a:r>
              <a:rPr lang="en-US" sz="1000" b="0" i="0" dirty="0">
                <a:solidFill>
                  <a:srgbClr val="F28B54"/>
                </a:solidFill>
                <a:effectLst/>
                <a:latin typeface="consolas" panose="020B0609020204030204" pitchFamily="49" charset="0"/>
              </a:rPr>
              <a:t>=0&amp;limit=100"</a:t>
            </a:r>
            <a:endParaRPr lang="en-US" sz="1000" b="0" i="0" dirty="0">
              <a:solidFill>
                <a:srgbClr val="D5D5D5"/>
              </a:solidFill>
              <a:effectLst/>
              <a:latin typeface="consolas" panose="020B0609020204030204" pitchFamily="49" charset="0"/>
            </a:endParaRPr>
          </a:p>
          <a:p>
            <a:pPr marL="742950" lvl="1" indent="-285750" algn="l">
              <a:buFont typeface="+mj-lt"/>
              <a:buAutoNum type="arabicPeriod"/>
            </a:pPr>
            <a:r>
              <a:rPr lang="en-US" sz="1000" b="0" i="0" dirty="0">
                <a:solidFill>
                  <a:srgbClr val="E36EEC"/>
                </a:solidFill>
                <a:effectLst/>
                <a:latin typeface="consolas" panose="020B0609020204030204" pitchFamily="49" charset="0"/>
              </a:rPr>
              <a:t>items</a:t>
            </a:r>
            <a:r>
              <a:rPr lang="en-US" sz="1000" b="0" i="0" dirty="0">
                <a:solidFill>
                  <a:srgbClr val="D5D5D5"/>
                </a:solidFill>
                <a:effectLst/>
                <a:latin typeface="consolas" panose="020B0609020204030204" pitchFamily="49" charset="0"/>
              </a:rPr>
              <a:t>: Array(50</a:t>
            </a:r>
            <a:r>
              <a:rPr lang="en-US" sz="1000" dirty="0">
                <a:solidFill>
                  <a:srgbClr val="D5D5D5"/>
                </a:solidFill>
                <a:latin typeface="consolas" panose="020B0609020204030204" pitchFamily="49" charset="0"/>
              </a:rPr>
              <a:t>)</a:t>
            </a:r>
            <a:endParaRPr lang="en-US" sz="1000" b="0" i="0" dirty="0">
              <a:solidFill>
                <a:srgbClr val="D5D5D5"/>
              </a:solidFill>
              <a:effectLst/>
              <a:latin typeface="consolas" panose="020B0609020204030204" pitchFamily="49" charset="0"/>
            </a:endParaRPr>
          </a:p>
          <a:p>
            <a:pPr marL="1600200" lvl="3" indent="-228600" algn="l">
              <a:buFont typeface="+mj-lt"/>
              <a:buAutoNum type="arabicPeriod"/>
            </a:pPr>
            <a:r>
              <a:rPr lang="en-US" sz="1000" b="0" i="0" dirty="0" err="1">
                <a:solidFill>
                  <a:srgbClr val="E36EEC"/>
                </a:solidFill>
                <a:effectLst/>
                <a:latin typeface="consolas" panose="020B0609020204030204" pitchFamily="49" charset="0"/>
              </a:rPr>
              <a:t>added_by</a:t>
            </a:r>
            <a:r>
              <a:rPr lang="en-US" sz="1000" b="0" i="0" dirty="0">
                <a:solidFill>
                  <a:srgbClr val="D5D5D5"/>
                </a:solidFill>
                <a:effectLst/>
                <a:latin typeface="consolas" panose="020B0609020204030204" pitchFamily="49" charset="0"/>
              </a:rPr>
              <a:t>: {</a:t>
            </a:r>
            <a:r>
              <a:rPr lang="en-US" sz="1000" b="0" i="0" dirty="0" err="1">
                <a:solidFill>
                  <a:srgbClr val="A9A9A9"/>
                </a:solidFill>
                <a:effectLst/>
                <a:latin typeface="consolas" panose="020B0609020204030204" pitchFamily="49" charset="0"/>
              </a:rPr>
              <a:t>external_urls</a:t>
            </a:r>
            <a:r>
              <a:rPr lang="en-US" sz="1000" b="0" i="0" dirty="0">
                <a:solidFill>
                  <a:srgbClr val="D5D5D5"/>
                </a:solidFill>
                <a:effectLst/>
                <a:latin typeface="consolas" panose="020B0609020204030204" pitchFamily="49" charset="0"/>
              </a:rPr>
              <a:t>: {…}, </a:t>
            </a:r>
            <a:r>
              <a:rPr lang="en-US" sz="1000" b="0" i="0" dirty="0" err="1">
                <a:solidFill>
                  <a:srgbClr val="A9A9A9"/>
                </a:solidFill>
                <a:effectLst/>
                <a:latin typeface="consolas" panose="020B0609020204030204" pitchFamily="49" charset="0"/>
              </a:rPr>
              <a:t>href</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"https://api.spotify.com/v1/users/"</a:t>
            </a:r>
            <a:r>
              <a:rPr lang="en-US" sz="1000" b="0" i="0" dirty="0">
                <a:solidFill>
                  <a:srgbClr val="D5D5D5"/>
                </a:solidFill>
                <a:effectLst/>
                <a:latin typeface="consolas" panose="020B0609020204030204" pitchFamily="49" charset="0"/>
              </a:rPr>
              <a:t>, </a:t>
            </a:r>
            <a:r>
              <a:rPr lang="en-US" sz="1000" b="0" i="0" dirty="0">
                <a:solidFill>
                  <a:srgbClr val="A9A9A9"/>
                </a:solidFill>
                <a:effectLst/>
                <a:latin typeface="consolas" panose="020B0609020204030204" pitchFamily="49" charset="0"/>
              </a:rPr>
              <a:t>id</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a:t>
            </a:r>
            <a:r>
              <a:rPr lang="en-US" sz="1000" b="0" i="0" dirty="0">
                <a:solidFill>
                  <a:srgbClr val="D5D5D5"/>
                </a:solidFill>
                <a:effectLst/>
                <a:latin typeface="consolas" panose="020B0609020204030204" pitchFamily="49" charset="0"/>
              </a:rPr>
              <a:t>, </a:t>
            </a:r>
            <a:r>
              <a:rPr lang="en-US" sz="1000" b="0" i="0" dirty="0">
                <a:solidFill>
                  <a:srgbClr val="A9A9A9"/>
                </a:solidFill>
                <a:effectLst/>
                <a:latin typeface="consolas" panose="020B0609020204030204" pitchFamily="49" charset="0"/>
              </a:rPr>
              <a:t>type</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"user"</a:t>
            </a:r>
            <a:r>
              <a:rPr lang="en-US" sz="1000" b="0" i="0" dirty="0">
                <a:solidFill>
                  <a:srgbClr val="D5D5D5"/>
                </a:solidFill>
                <a:effectLst/>
                <a:latin typeface="consolas" panose="020B0609020204030204" pitchFamily="49" charset="0"/>
              </a:rPr>
              <a:t>, </a:t>
            </a:r>
            <a:r>
              <a:rPr lang="en-US" sz="1000" b="0" i="0" dirty="0" err="1">
                <a:solidFill>
                  <a:srgbClr val="A9A9A9"/>
                </a:solidFill>
                <a:effectLst/>
                <a:latin typeface="consolas" panose="020B0609020204030204" pitchFamily="49" charset="0"/>
              </a:rPr>
              <a:t>uri</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a:t>
            </a:r>
            <a:r>
              <a:rPr lang="en-US" sz="1000" b="0" i="0" dirty="0" err="1">
                <a:solidFill>
                  <a:srgbClr val="F28B54"/>
                </a:solidFill>
                <a:effectLst/>
                <a:latin typeface="consolas" panose="020B0609020204030204" pitchFamily="49" charset="0"/>
              </a:rPr>
              <a:t>spotify:user</a:t>
            </a:r>
            <a:r>
              <a:rPr lang="en-US" sz="1000" b="0" i="0" dirty="0">
                <a:solidFill>
                  <a:srgbClr val="F28B54"/>
                </a:solidFill>
                <a:effectLst/>
                <a:latin typeface="consolas" panose="020B0609020204030204" pitchFamily="49" charset="0"/>
              </a:rPr>
              <a:t>:"</a:t>
            </a:r>
            <a:r>
              <a:rPr lang="en-US" sz="1000" b="0" i="0" dirty="0">
                <a:solidFill>
                  <a:srgbClr val="D5D5D5"/>
                </a:solidFill>
                <a:effectLst/>
                <a:latin typeface="consolas" panose="020B0609020204030204" pitchFamily="49" charset="0"/>
              </a:rPr>
              <a:t>}</a:t>
            </a:r>
          </a:p>
          <a:p>
            <a:pPr marL="1600200" lvl="3" indent="-228600" algn="l">
              <a:buFont typeface="+mj-lt"/>
              <a:buAutoNum type="arabicPeriod"/>
            </a:pPr>
            <a:r>
              <a:rPr lang="en-US" sz="1000" b="0" i="0" dirty="0">
                <a:solidFill>
                  <a:srgbClr val="E36EEC"/>
                </a:solidFill>
                <a:effectLst/>
                <a:latin typeface="consolas" panose="020B0609020204030204" pitchFamily="49" charset="0"/>
              </a:rPr>
              <a:t>track</a:t>
            </a:r>
            <a:r>
              <a:rPr lang="en-US" sz="1000" b="0" i="0" dirty="0">
                <a:solidFill>
                  <a:srgbClr val="D5D5D5"/>
                </a:solidFill>
                <a:effectLst/>
                <a:latin typeface="consolas" panose="020B0609020204030204" pitchFamily="49" charset="0"/>
              </a:rPr>
              <a:t>:</a:t>
            </a:r>
          </a:p>
          <a:p>
            <a:pPr marL="2057400" lvl="4" indent="-228600" algn="l">
              <a:buFont typeface="+mj-lt"/>
              <a:buAutoNum type="arabicPeriod"/>
            </a:pPr>
            <a:r>
              <a:rPr lang="en-US" sz="1000" b="0" i="0" dirty="0">
                <a:solidFill>
                  <a:srgbClr val="E36EEC"/>
                </a:solidFill>
                <a:effectLst/>
                <a:latin typeface="consolas" panose="020B0609020204030204" pitchFamily="49" charset="0"/>
              </a:rPr>
              <a:t>album</a:t>
            </a:r>
            <a:r>
              <a:rPr lang="en-US" sz="1000" b="0" i="0" dirty="0">
                <a:solidFill>
                  <a:srgbClr val="D5D5D5"/>
                </a:solidFill>
                <a:effectLst/>
                <a:latin typeface="consolas" panose="020B0609020204030204" pitchFamily="49" charset="0"/>
              </a:rPr>
              <a:t>:</a:t>
            </a:r>
          </a:p>
          <a:p>
            <a:pPr marL="2514600" lvl="5" indent="-228600" algn="l">
              <a:buFont typeface="+mj-lt"/>
              <a:buAutoNum type="arabicPeriod"/>
            </a:pPr>
            <a:r>
              <a:rPr lang="en-US" sz="1000" b="0" i="0" dirty="0" err="1">
                <a:solidFill>
                  <a:srgbClr val="E36EEC"/>
                </a:solidFill>
                <a:effectLst/>
                <a:latin typeface="consolas" panose="020B0609020204030204" pitchFamily="49" charset="0"/>
              </a:rPr>
              <a:t>album_type</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"single"</a:t>
            </a:r>
            <a:endParaRPr lang="en-US" sz="1000" b="0" i="0" dirty="0">
              <a:solidFill>
                <a:srgbClr val="D5D5D5"/>
              </a:solidFill>
              <a:effectLst/>
              <a:latin typeface="consolas" panose="020B0609020204030204" pitchFamily="49" charset="0"/>
            </a:endParaRPr>
          </a:p>
          <a:p>
            <a:pPr marL="2514600" lvl="5" indent="-228600" algn="l">
              <a:buFont typeface="+mj-lt"/>
              <a:buAutoNum type="arabicPeriod"/>
            </a:pPr>
            <a:r>
              <a:rPr lang="en-US" sz="1000" b="0" i="0" dirty="0">
                <a:solidFill>
                  <a:srgbClr val="E36EEC"/>
                </a:solidFill>
                <a:effectLst/>
                <a:latin typeface="consolas" panose="020B0609020204030204" pitchFamily="49" charset="0"/>
              </a:rPr>
              <a:t>artists</a:t>
            </a:r>
            <a:r>
              <a:rPr lang="en-US" sz="1000" b="0" i="0" dirty="0">
                <a:solidFill>
                  <a:srgbClr val="D5D5D5"/>
                </a:solidFill>
                <a:effectLst/>
                <a:latin typeface="consolas" panose="020B0609020204030204" pitchFamily="49" charset="0"/>
              </a:rPr>
              <a:t>: Array(1)</a:t>
            </a:r>
          </a:p>
          <a:p>
            <a:pPr marL="2971800" lvl="6" indent="-228600" algn="l">
              <a:buFont typeface="+mj-lt"/>
              <a:buAutoNum type="arabicPeriod"/>
            </a:pPr>
            <a:r>
              <a:rPr lang="en-US" sz="1000" b="0" i="0" dirty="0">
                <a:solidFill>
                  <a:srgbClr val="E36EEC"/>
                </a:solidFill>
                <a:effectLst/>
                <a:latin typeface="consolas" panose="020B0609020204030204" pitchFamily="49" charset="0"/>
              </a:rPr>
              <a:t>0</a:t>
            </a:r>
            <a:r>
              <a:rPr lang="en-US" sz="1000" b="0" i="0" dirty="0">
                <a:solidFill>
                  <a:srgbClr val="D5D5D5"/>
                </a:solidFill>
                <a:effectLst/>
                <a:latin typeface="consolas" panose="020B0609020204030204" pitchFamily="49" charset="0"/>
              </a:rPr>
              <a:t>:</a:t>
            </a:r>
          </a:p>
          <a:p>
            <a:pPr marL="3429000" lvl="7" indent="-228600" algn="l">
              <a:buFont typeface="+mj-lt"/>
              <a:buAutoNum type="arabicPeriod"/>
            </a:pPr>
            <a:r>
              <a:rPr lang="en-US" sz="1000" b="0" i="0" dirty="0" err="1">
                <a:solidFill>
                  <a:srgbClr val="E36EEC"/>
                </a:solidFill>
                <a:effectLst/>
                <a:latin typeface="consolas" panose="020B0609020204030204" pitchFamily="49" charset="0"/>
              </a:rPr>
              <a:t>external_urls</a:t>
            </a:r>
            <a:r>
              <a:rPr lang="en-US" sz="1000" b="0" i="0" dirty="0">
                <a:solidFill>
                  <a:srgbClr val="D5D5D5"/>
                </a:solidFill>
                <a:effectLst/>
                <a:latin typeface="consolas" panose="020B0609020204030204" pitchFamily="49" charset="0"/>
              </a:rPr>
              <a:t>: {</a:t>
            </a:r>
            <a:r>
              <a:rPr lang="en-US" sz="1000" b="0" i="0" dirty="0" err="1">
                <a:solidFill>
                  <a:srgbClr val="A9A9A9"/>
                </a:solidFill>
                <a:effectLst/>
                <a:latin typeface="consolas" panose="020B0609020204030204" pitchFamily="49" charset="0"/>
              </a:rPr>
              <a:t>spotify</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"https://open.spotify.com/artist/7dL0nOHwnSAsNAwpkPSGWP"</a:t>
            </a:r>
            <a:r>
              <a:rPr lang="en-US" sz="1000" b="0" i="0" dirty="0">
                <a:solidFill>
                  <a:srgbClr val="D5D5D5"/>
                </a:solidFill>
                <a:effectLst/>
                <a:latin typeface="consolas" panose="020B0609020204030204" pitchFamily="49" charset="0"/>
              </a:rPr>
              <a:t>}</a:t>
            </a:r>
          </a:p>
          <a:p>
            <a:pPr marL="3429000" lvl="7" indent="-228600" algn="l">
              <a:buFont typeface="+mj-lt"/>
              <a:buAutoNum type="arabicPeriod"/>
            </a:pPr>
            <a:r>
              <a:rPr lang="en-US" sz="1000" b="0" i="0" dirty="0" err="1">
                <a:solidFill>
                  <a:srgbClr val="E36EEC"/>
                </a:solidFill>
                <a:effectLst/>
                <a:latin typeface="consolas" panose="020B0609020204030204" pitchFamily="49" charset="0"/>
              </a:rPr>
              <a:t>href</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"https://api.spotify.com/v1/artists/7dL0nOHwnSAsNAwpkPSGWP"</a:t>
            </a:r>
            <a:endParaRPr lang="en-US" sz="1000" b="0" i="0" dirty="0">
              <a:solidFill>
                <a:srgbClr val="D5D5D5"/>
              </a:solidFill>
              <a:effectLst/>
              <a:latin typeface="consolas" panose="020B0609020204030204" pitchFamily="49" charset="0"/>
            </a:endParaRPr>
          </a:p>
          <a:p>
            <a:pPr marL="3429000" lvl="7" indent="-228600" algn="l">
              <a:buFont typeface="+mj-lt"/>
              <a:buAutoNum type="arabicPeriod"/>
            </a:pPr>
            <a:r>
              <a:rPr lang="en-US" sz="1000" b="0" i="0" dirty="0">
                <a:solidFill>
                  <a:srgbClr val="E36EEC"/>
                </a:solidFill>
                <a:effectLst/>
                <a:latin typeface="consolas" panose="020B0609020204030204" pitchFamily="49" charset="0"/>
              </a:rPr>
              <a:t>id</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"7dL0nOHwnSAsNAwpkPSGWP"</a:t>
            </a:r>
            <a:endParaRPr lang="en-US" sz="1000" b="0" i="0" dirty="0">
              <a:solidFill>
                <a:srgbClr val="D5D5D5"/>
              </a:solidFill>
              <a:effectLst/>
              <a:latin typeface="consolas" panose="020B0609020204030204" pitchFamily="49" charset="0"/>
            </a:endParaRPr>
          </a:p>
          <a:p>
            <a:pPr marL="3429000" lvl="7" indent="-228600" algn="l">
              <a:buFont typeface="+mj-lt"/>
              <a:buAutoNum type="arabicPeriod"/>
            </a:pPr>
            <a:r>
              <a:rPr lang="en-US" sz="1000" b="0" i="0" dirty="0">
                <a:solidFill>
                  <a:srgbClr val="E36EEC"/>
                </a:solidFill>
                <a:effectLst/>
                <a:highlight>
                  <a:srgbClr val="FFFF00"/>
                </a:highlight>
                <a:latin typeface="consolas" panose="020B0609020204030204" pitchFamily="49" charset="0"/>
              </a:rPr>
              <a:t>name</a:t>
            </a:r>
            <a:r>
              <a:rPr lang="en-US" sz="1000" b="0" i="0" dirty="0">
                <a:solidFill>
                  <a:srgbClr val="D5D5D5"/>
                </a:solidFill>
                <a:effectLst/>
                <a:highlight>
                  <a:srgbClr val="FFFF00"/>
                </a:highlight>
                <a:latin typeface="consolas" panose="020B0609020204030204" pitchFamily="49" charset="0"/>
              </a:rPr>
              <a:t>: </a:t>
            </a:r>
            <a:r>
              <a:rPr lang="en-US" sz="1000" b="0" i="0" dirty="0">
                <a:solidFill>
                  <a:srgbClr val="F28B54"/>
                </a:solidFill>
                <a:effectLst/>
                <a:highlight>
                  <a:srgbClr val="FFFF00"/>
                </a:highlight>
                <a:latin typeface="consolas" panose="020B0609020204030204" pitchFamily="49" charset="0"/>
              </a:rPr>
              <a:t>"</a:t>
            </a:r>
            <a:r>
              <a:rPr lang="en-US" sz="1000" b="0" i="0" dirty="0" err="1">
                <a:solidFill>
                  <a:srgbClr val="F28B54"/>
                </a:solidFill>
                <a:effectLst/>
                <a:highlight>
                  <a:srgbClr val="FFFF00"/>
                </a:highlight>
                <a:latin typeface="consolas" panose="020B0609020204030204" pitchFamily="49" charset="0"/>
              </a:rPr>
              <a:t>sangiovanni</a:t>
            </a:r>
            <a:r>
              <a:rPr lang="en-US" sz="1000" b="0" i="0" dirty="0">
                <a:solidFill>
                  <a:srgbClr val="F28B54"/>
                </a:solidFill>
                <a:effectLst/>
                <a:highlight>
                  <a:srgbClr val="FFFF00"/>
                </a:highlight>
                <a:latin typeface="consolas" panose="020B0609020204030204" pitchFamily="49" charset="0"/>
              </a:rPr>
              <a:t>"</a:t>
            </a:r>
            <a:endParaRPr lang="en-US" sz="1000" b="0" i="0" dirty="0">
              <a:solidFill>
                <a:srgbClr val="D5D5D5"/>
              </a:solidFill>
              <a:effectLst/>
              <a:highlight>
                <a:srgbClr val="FFFF00"/>
              </a:highlight>
              <a:latin typeface="consolas" panose="020B0609020204030204" pitchFamily="49" charset="0"/>
            </a:endParaRPr>
          </a:p>
          <a:p>
            <a:pPr marL="3429000" lvl="7" indent="-228600" algn="l">
              <a:buFont typeface="+mj-lt"/>
              <a:buAutoNum type="arabicPeriod"/>
            </a:pPr>
            <a:r>
              <a:rPr lang="en-US" sz="1000" b="0" i="0" dirty="0">
                <a:solidFill>
                  <a:srgbClr val="E36EEC"/>
                </a:solidFill>
                <a:effectLst/>
                <a:latin typeface="consolas" panose="020B0609020204030204" pitchFamily="49" charset="0"/>
              </a:rPr>
              <a:t>type</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"artist"</a:t>
            </a:r>
            <a:endParaRPr lang="en-US" sz="1000" b="0" i="0" dirty="0">
              <a:solidFill>
                <a:srgbClr val="D5D5D5"/>
              </a:solidFill>
              <a:effectLst/>
              <a:latin typeface="consolas" panose="020B0609020204030204" pitchFamily="49" charset="0"/>
            </a:endParaRPr>
          </a:p>
          <a:p>
            <a:pPr marL="3429000" lvl="7" indent="-228600" algn="l">
              <a:buFont typeface="+mj-lt"/>
              <a:buAutoNum type="arabicPeriod"/>
            </a:pPr>
            <a:r>
              <a:rPr lang="en-US" sz="1000" b="0" i="0" dirty="0" err="1">
                <a:solidFill>
                  <a:srgbClr val="E36EEC"/>
                </a:solidFill>
                <a:effectLst/>
                <a:latin typeface="consolas" panose="020B0609020204030204" pitchFamily="49" charset="0"/>
              </a:rPr>
              <a:t>uri</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"spotify:artist:7dL0nOHwnSAsNAwpkPSGWP"</a:t>
            </a:r>
            <a:endParaRPr lang="en-US" sz="1000" b="0" i="0" dirty="0">
              <a:solidFill>
                <a:srgbClr val="D5D5D5"/>
              </a:solidFill>
              <a:effectLst/>
              <a:latin typeface="consolas" panose="020B0609020204030204" pitchFamily="49" charset="0"/>
            </a:endParaRPr>
          </a:p>
          <a:p>
            <a:pPr marL="3429000" lvl="7" indent="-228600" algn="l">
              <a:buFont typeface="+mj-lt"/>
              <a:buAutoNum type="arabicPeriod"/>
            </a:pPr>
            <a:r>
              <a:rPr lang="en-US" sz="1000" b="0" i="0" dirty="0">
                <a:solidFill>
                  <a:srgbClr val="E36EEC"/>
                </a:solidFill>
                <a:effectLst/>
                <a:latin typeface="consolas" panose="020B0609020204030204" pitchFamily="49" charset="0"/>
              </a:rPr>
              <a:t>__proto__</a:t>
            </a:r>
            <a:r>
              <a:rPr lang="en-US" sz="1000" b="0" i="0" dirty="0">
                <a:solidFill>
                  <a:srgbClr val="D5D5D5"/>
                </a:solidFill>
                <a:effectLst/>
                <a:latin typeface="consolas" panose="020B0609020204030204" pitchFamily="49" charset="0"/>
              </a:rPr>
              <a:t>: Object</a:t>
            </a:r>
          </a:p>
          <a:p>
            <a:pPr marL="2971800" lvl="6" indent="-228600" algn="l">
              <a:buFont typeface="+mj-lt"/>
              <a:buAutoNum type="arabicPeriod"/>
            </a:pPr>
            <a:r>
              <a:rPr lang="en-US" sz="1000" b="0" i="0" dirty="0">
                <a:solidFill>
                  <a:srgbClr val="E36EEC"/>
                </a:solidFill>
                <a:effectLst/>
                <a:latin typeface="consolas" panose="020B0609020204030204" pitchFamily="49" charset="0"/>
              </a:rPr>
              <a:t>length</a:t>
            </a:r>
            <a:r>
              <a:rPr lang="en-US" sz="1000" b="0" i="0" dirty="0">
                <a:solidFill>
                  <a:srgbClr val="D5D5D5"/>
                </a:solidFill>
                <a:effectLst/>
                <a:latin typeface="consolas" panose="020B0609020204030204" pitchFamily="49" charset="0"/>
              </a:rPr>
              <a:t>: </a:t>
            </a:r>
            <a:r>
              <a:rPr lang="en-US" sz="1000" b="0" i="0" dirty="0">
                <a:solidFill>
                  <a:srgbClr val="9980FF"/>
                </a:solidFill>
                <a:effectLst/>
                <a:latin typeface="consolas" panose="020B0609020204030204" pitchFamily="49" charset="0"/>
              </a:rPr>
              <a:t>1</a:t>
            </a:r>
            <a:endParaRPr lang="en-US" sz="1000" b="0" i="0" dirty="0">
              <a:solidFill>
                <a:srgbClr val="D5D5D5"/>
              </a:solidFill>
              <a:effectLst/>
              <a:latin typeface="consolas" panose="020B0609020204030204" pitchFamily="49" charset="0"/>
            </a:endParaRPr>
          </a:p>
          <a:p>
            <a:pPr marL="2971800" lvl="6" indent="-228600" algn="l">
              <a:buFont typeface="+mj-lt"/>
              <a:buAutoNum type="arabicPeriod"/>
            </a:pPr>
            <a:r>
              <a:rPr lang="en-US" sz="1000" b="0" i="0" dirty="0">
                <a:solidFill>
                  <a:srgbClr val="E36EEC"/>
                </a:solidFill>
                <a:effectLst/>
                <a:latin typeface="consolas" panose="020B0609020204030204" pitchFamily="49" charset="0"/>
              </a:rPr>
              <a:t>__proto__</a:t>
            </a:r>
            <a:r>
              <a:rPr lang="en-US" sz="1000" b="0" i="0" dirty="0">
                <a:solidFill>
                  <a:srgbClr val="D5D5D5"/>
                </a:solidFill>
                <a:effectLst/>
                <a:latin typeface="consolas" panose="020B0609020204030204" pitchFamily="49" charset="0"/>
              </a:rPr>
              <a:t>: Array(0)</a:t>
            </a:r>
          </a:p>
          <a:p>
            <a:pPr marL="2514600" lvl="5" indent="-228600" algn="l">
              <a:buFont typeface="+mj-lt"/>
              <a:buAutoNum type="arabicPeriod"/>
            </a:pPr>
            <a:r>
              <a:rPr lang="en-US" sz="1000" b="0" i="0" dirty="0">
                <a:solidFill>
                  <a:srgbClr val="E36EEC"/>
                </a:solidFill>
                <a:effectLst/>
                <a:latin typeface="consolas" panose="020B0609020204030204" pitchFamily="49" charset="0"/>
              </a:rPr>
              <a:t>id</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"2lJmpMgIEwYQuo9KDwYZU7"</a:t>
            </a:r>
            <a:endParaRPr lang="en-US" sz="1000" b="0" i="0" dirty="0">
              <a:solidFill>
                <a:srgbClr val="D5D5D5"/>
              </a:solidFill>
              <a:effectLst/>
              <a:latin typeface="consolas" panose="020B0609020204030204" pitchFamily="49" charset="0"/>
            </a:endParaRPr>
          </a:p>
          <a:p>
            <a:pPr marL="2514600" lvl="5" indent="-228600" algn="l">
              <a:buFont typeface="+mj-lt"/>
              <a:buAutoNum type="arabicPeriod"/>
            </a:pPr>
            <a:r>
              <a:rPr lang="en-US" sz="1000" b="0" i="0" dirty="0">
                <a:solidFill>
                  <a:srgbClr val="E36EEC"/>
                </a:solidFill>
                <a:effectLst/>
                <a:latin typeface="consolas" panose="020B0609020204030204" pitchFamily="49" charset="0"/>
              </a:rPr>
              <a:t>images</a:t>
            </a:r>
            <a:r>
              <a:rPr lang="en-US" sz="1000" b="0" i="0" dirty="0">
                <a:solidFill>
                  <a:srgbClr val="D5D5D5"/>
                </a:solidFill>
                <a:effectLst/>
                <a:latin typeface="consolas" panose="020B0609020204030204" pitchFamily="49" charset="0"/>
              </a:rPr>
              <a:t>: Array(3)</a:t>
            </a:r>
          </a:p>
          <a:p>
            <a:pPr marL="2971800" lvl="6" indent="-228600" algn="l">
              <a:buFont typeface="+mj-lt"/>
              <a:buAutoNum type="arabicPeriod"/>
            </a:pPr>
            <a:r>
              <a:rPr lang="en-US" sz="1000" b="0" i="0" dirty="0">
                <a:solidFill>
                  <a:srgbClr val="E36EEC"/>
                </a:solidFill>
                <a:effectLst/>
                <a:latin typeface="consolas" panose="020B0609020204030204" pitchFamily="49" charset="0"/>
              </a:rPr>
              <a:t>0</a:t>
            </a:r>
            <a:r>
              <a:rPr lang="en-US" sz="1000" b="0" i="0" dirty="0">
                <a:solidFill>
                  <a:srgbClr val="D5D5D5"/>
                </a:solidFill>
                <a:effectLst/>
                <a:latin typeface="consolas" panose="020B0609020204030204" pitchFamily="49" charset="0"/>
              </a:rPr>
              <a:t>: {</a:t>
            </a:r>
            <a:r>
              <a:rPr lang="en-US" sz="1000" b="0" i="0" dirty="0">
                <a:solidFill>
                  <a:srgbClr val="A9A9A9"/>
                </a:solidFill>
                <a:effectLst/>
                <a:latin typeface="consolas" panose="020B0609020204030204" pitchFamily="49" charset="0"/>
              </a:rPr>
              <a:t>height</a:t>
            </a:r>
            <a:r>
              <a:rPr lang="en-US" sz="1000" b="0" i="0" dirty="0">
                <a:solidFill>
                  <a:srgbClr val="D5D5D5"/>
                </a:solidFill>
                <a:effectLst/>
                <a:latin typeface="consolas" panose="020B0609020204030204" pitchFamily="49" charset="0"/>
              </a:rPr>
              <a:t>: </a:t>
            </a:r>
            <a:r>
              <a:rPr lang="en-US" sz="1000" b="0" i="0" dirty="0">
                <a:solidFill>
                  <a:srgbClr val="9980FF"/>
                </a:solidFill>
                <a:effectLst/>
                <a:latin typeface="consolas" panose="020B0609020204030204" pitchFamily="49" charset="0"/>
              </a:rPr>
              <a:t>640</a:t>
            </a:r>
            <a:r>
              <a:rPr lang="en-US" sz="1000" b="0" i="0" dirty="0">
                <a:solidFill>
                  <a:srgbClr val="D5D5D5"/>
                </a:solidFill>
                <a:effectLst/>
                <a:latin typeface="consolas" panose="020B0609020204030204" pitchFamily="49" charset="0"/>
              </a:rPr>
              <a:t>, </a:t>
            </a:r>
            <a:r>
              <a:rPr lang="en-US" sz="1000" b="0" i="0" dirty="0">
                <a:solidFill>
                  <a:srgbClr val="A9A9A9"/>
                </a:solidFill>
                <a:effectLst/>
                <a:latin typeface="consolas" panose="020B0609020204030204" pitchFamily="49" charset="0"/>
              </a:rPr>
              <a:t>url</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"https://i.scdn.co/image/ab67616d0000b2737a2a960da0dc191b80b5c2ef"</a:t>
            </a:r>
            <a:r>
              <a:rPr lang="en-US" sz="1000" b="0" i="0" dirty="0">
                <a:solidFill>
                  <a:srgbClr val="D5D5D5"/>
                </a:solidFill>
                <a:effectLst/>
                <a:latin typeface="consolas" panose="020B0609020204030204" pitchFamily="49" charset="0"/>
              </a:rPr>
              <a:t>, </a:t>
            </a:r>
            <a:r>
              <a:rPr lang="en-US" sz="1000" b="0" i="0" dirty="0">
                <a:solidFill>
                  <a:srgbClr val="A9A9A9"/>
                </a:solidFill>
                <a:effectLst/>
                <a:latin typeface="consolas" panose="020B0609020204030204" pitchFamily="49" charset="0"/>
              </a:rPr>
              <a:t>width</a:t>
            </a:r>
            <a:r>
              <a:rPr lang="en-US" sz="1000" b="0" i="0" dirty="0">
                <a:solidFill>
                  <a:srgbClr val="D5D5D5"/>
                </a:solidFill>
                <a:effectLst/>
                <a:latin typeface="consolas" panose="020B0609020204030204" pitchFamily="49" charset="0"/>
              </a:rPr>
              <a:t>: </a:t>
            </a:r>
            <a:r>
              <a:rPr lang="en-US" sz="1000" b="0" i="0" dirty="0">
                <a:solidFill>
                  <a:srgbClr val="9980FF"/>
                </a:solidFill>
                <a:effectLst/>
                <a:latin typeface="consolas" panose="020B0609020204030204" pitchFamily="49" charset="0"/>
              </a:rPr>
              <a:t>640</a:t>
            </a:r>
            <a:r>
              <a:rPr lang="en-US" sz="1000" b="0" i="0" dirty="0">
                <a:solidFill>
                  <a:srgbClr val="D5D5D5"/>
                </a:solidFill>
                <a:effectLst/>
                <a:latin typeface="consolas" panose="020B0609020204030204" pitchFamily="49" charset="0"/>
              </a:rPr>
              <a:t>}</a:t>
            </a:r>
          </a:p>
          <a:p>
            <a:pPr marL="2971800" lvl="6" indent="-228600" algn="l">
              <a:buFont typeface="+mj-lt"/>
              <a:buAutoNum type="arabicPeriod"/>
            </a:pPr>
            <a:r>
              <a:rPr lang="en-US" sz="1000" b="0" i="0" dirty="0">
                <a:solidFill>
                  <a:srgbClr val="E36EEC"/>
                </a:solidFill>
                <a:effectLst/>
                <a:latin typeface="consolas" panose="020B0609020204030204" pitchFamily="49" charset="0"/>
              </a:rPr>
              <a:t>1</a:t>
            </a:r>
            <a:r>
              <a:rPr lang="en-US" sz="1000" b="0" i="0" dirty="0">
                <a:solidFill>
                  <a:srgbClr val="D5D5D5"/>
                </a:solidFill>
                <a:effectLst/>
                <a:latin typeface="consolas" panose="020B0609020204030204" pitchFamily="49" charset="0"/>
              </a:rPr>
              <a:t>:</a:t>
            </a:r>
          </a:p>
          <a:p>
            <a:pPr marL="3429000" lvl="7" indent="-228600" algn="l">
              <a:buFont typeface="+mj-lt"/>
              <a:buAutoNum type="arabicPeriod"/>
            </a:pPr>
            <a:r>
              <a:rPr lang="en-US" sz="1000" b="0" i="0" dirty="0">
                <a:solidFill>
                  <a:srgbClr val="E36EEC"/>
                </a:solidFill>
                <a:effectLst/>
                <a:latin typeface="consolas" panose="020B0609020204030204" pitchFamily="49" charset="0"/>
              </a:rPr>
              <a:t>height</a:t>
            </a:r>
            <a:r>
              <a:rPr lang="en-US" sz="1000" b="0" i="0" dirty="0">
                <a:solidFill>
                  <a:srgbClr val="D5D5D5"/>
                </a:solidFill>
                <a:effectLst/>
                <a:latin typeface="consolas" panose="020B0609020204030204" pitchFamily="49" charset="0"/>
              </a:rPr>
              <a:t>: </a:t>
            </a:r>
            <a:r>
              <a:rPr lang="en-US" sz="1000" b="0" i="0" dirty="0">
                <a:solidFill>
                  <a:srgbClr val="9980FF"/>
                </a:solidFill>
                <a:effectLst/>
                <a:latin typeface="consolas" panose="020B0609020204030204" pitchFamily="49" charset="0"/>
              </a:rPr>
              <a:t>300</a:t>
            </a:r>
            <a:endParaRPr lang="en-US" sz="1000" b="0" i="0" dirty="0">
              <a:solidFill>
                <a:srgbClr val="D5D5D5"/>
              </a:solidFill>
              <a:effectLst/>
              <a:latin typeface="consolas" panose="020B0609020204030204" pitchFamily="49" charset="0"/>
            </a:endParaRPr>
          </a:p>
          <a:p>
            <a:pPr marL="3429000" lvl="7" indent="-228600" algn="l">
              <a:buFont typeface="+mj-lt"/>
              <a:buAutoNum type="arabicPeriod"/>
            </a:pPr>
            <a:r>
              <a:rPr lang="en-US" sz="1000" b="0" i="0" dirty="0">
                <a:solidFill>
                  <a:srgbClr val="E36EEC"/>
                </a:solidFill>
                <a:effectLst/>
                <a:highlight>
                  <a:srgbClr val="FFFF00"/>
                </a:highlight>
                <a:latin typeface="consolas" panose="020B0609020204030204" pitchFamily="49" charset="0"/>
              </a:rPr>
              <a:t>url</a:t>
            </a:r>
            <a:r>
              <a:rPr lang="en-US" sz="1000" b="0" i="0" dirty="0">
                <a:solidFill>
                  <a:srgbClr val="D5D5D5"/>
                </a:solidFill>
                <a:effectLst/>
                <a:highlight>
                  <a:srgbClr val="FFFF00"/>
                </a:highlight>
                <a:latin typeface="consolas" panose="020B0609020204030204" pitchFamily="49" charset="0"/>
              </a:rPr>
              <a:t>: </a:t>
            </a:r>
            <a:r>
              <a:rPr lang="en-US" sz="1000" b="0" i="0" dirty="0">
                <a:solidFill>
                  <a:srgbClr val="F28B54"/>
                </a:solidFill>
                <a:effectLst/>
                <a:highlight>
                  <a:srgbClr val="FFFF00"/>
                </a:highlight>
                <a:latin typeface="consolas" panose="020B0609020204030204" pitchFamily="49" charset="0"/>
              </a:rPr>
              <a:t>"https://i.scdn.co/image/ab67616d00001e027a2a960da0dc191b80b5c2ef"</a:t>
            </a:r>
            <a:endParaRPr lang="en-US" sz="1000" b="0" i="0" dirty="0">
              <a:solidFill>
                <a:srgbClr val="D5D5D5"/>
              </a:solidFill>
              <a:effectLst/>
              <a:highlight>
                <a:srgbClr val="FFFF00"/>
              </a:highlight>
              <a:latin typeface="consolas" panose="020B0609020204030204" pitchFamily="49" charset="0"/>
            </a:endParaRPr>
          </a:p>
          <a:p>
            <a:pPr marL="3429000" lvl="7" indent="-228600" algn="l">
              <a:buFont typeface="+mj-lt"/>
              <a:buAutoNum type="arabicPeriod"/>
            </a:pPr>
            <a:r>
              <a:rPr lang="en-US" sz="1000" b="0" i="0" dirty="0">
                <a:solidFill>
                  <a:srgbClr val="E36EEC"/>
                </a:solidFill>
                <a:effectLst/>
                <a:latin typeface="consolas" panose="020B0609020204030204" pitchFamily="49" charset="0"/>
              </a:rPr>
              <a:t>width</a:t>
            </a:r>
            <a:r>
              <a:rPr lang="en-US" sz="1000" b="0" i="0" dirty="0">
                <a:solidFill>
                  <a:srgbClr val="D5D5D5"/>
                </a:solidFill>
                <a:effectLst/>
                <a:latin typeface="consolas" panose="020B0609020204030204" pitchFamily="49" charset="0"/>
              </a:rPr>
              <a:t>: </a:t>
            </a:r>
            <a:r>
              <a:rPr lang="en-US" sz="1000" b="0" i="0" dirty="0">
                <a:solidFill>
                  <a:srgbClr val="9980FF"/>
                </a:solidFill>
                <a:effectLst/>
                <a:latin typeface="consolas" panose="020B0609020204030204" pitchFamily="49" charset="0"/>
              </a:rPr>
              <a:t>300</a:t>
            </a:r>
            <a:endParaRPr lang="en-US" sz="1000" b="0" i="0" dirty="0">
              <a:solidFill>
                <a:srgbClr val="D5D5D5"/>
              </a:solidFill>
              <a:effectLst/>
              <a:latin typeface="consolas" panose="020B0609020204030204" pitchFamily="49" charset="0"/>
            </a:endParaRPr>
          </a:p>
          <a:p>
            <a:pPr marL="3429000" lvl="7" indent="-228600" algn="l">
              <a:buFont typeface="+mj-lt"/>
              <a:buAutoNum type="arabicPeriod"/>
            </a:pPr>
            <a:r>
              <a:rPr lang="en-US" sz="1000" b="0" i="0" dirty="0">
                <a:solidFill>
                  <a:srgbClr val="E36EEC"/>
                </a:solidFill>
                <a:effectLst/>
                <a:latin typeface="consolas" panose="020B0609020204030204" pitchFamily="49" charset="0"/>
              </a:rPr>
              <a:t>__proto__</a:t>
            </a:r>
            <a:r>
              <a:rPr lang="en-US" sz="1000" b="0" i="0" dirty="0">
                <a:solidFill>
                  <a:srgbClr val="D5D5D5"/>
                </a:solidFill>
                <a:effectLst/>
                <a:latin typeface="consolas" panose="020B0609020204030204" pitchFamily="49" charset="0"/>
              </a:rPr>
              <a:t>: Object</a:t>
            </a:r>
          </a:p>
          <a:p>
            <a:pPr marL="2971800" lvl="6" indent="-228600" algn="l">
              <a:buFont typeface="+mj-lt"/>
              <a:buAutoNum type="arabicPeriod"/>
            </a:pPr>
            <a:r>
              <a:rPr lang="en-US" sz="1000" b="0" i="0" dirty="0">
                <a:solidFill>
                  <a:srgbClr val="E36EEC"/>
                </a:solidFill>
                <a:effectLst/>
                <a:latin typeface="consolas" panose="020B0609020204030204" pitchFamily="49" charset="0"/>
              </a:rPr>
              <a:t>2</a:t>
            </a:r>
            <a:r>
              <a:rPr lang="en-US" sz="1000" b="0" i="0" dirty="0">
                <a:solidFill>
                  <a:srgbClr val="D5D5D5"/>
                </a:solidFill>
                <a:effectLst/>
                <a:latin typeface="consolas" panose="020B0609020204030204" pitchFamily="49" charset="0"/>
              </a:rPr>
              <a:t>: {</a:t>
            </a:r>
            <a:r>
              <a:rPr lang="en-US" sz="1000" b="0" i="0" dirty="0">
                <a:solidFill>
                  <a:srgbClr val="A9A9A9"/>
                </a:solidFill>
                <a:effectLst/>
                <a:latin typeface="consolas" panose="020B0609020204030204" pitchFamily="49" charset="0"/>
              </a:rPr>
              <a:t>height</a:t>
            </a:r>
            <a:r>
              <a:rPr lang="en-US" sz="1000" b="0" i="0" dirty="0">
                <a:solidFill>
                  <a:srgbClr val="D5D5D5"/>
                </a:solidFill>
                <a:effectLst/>
                <a:latin typeface="consolas" panose="020B0609020204030204" pitchFamily="49" charset="0"/>
              </a:rPr>
              <a:t>: </a:t>
            </a:r>
            <a:r>
              <a:rPr lang="en-US" sz="1000" b="0" i="0" dirty="0">
                <a:solidFill>
                  <a:srgbClr val="9980FF"/>
                </a:solidFill>
                <a:effectLst/>
                <a:latin typeface="consolas" panose="020B0609020204030204" pitchFamily="49" charset="0"/>
              </a:rPr>
              <a:t>64</a:t>
            </a:r>
            <a:r>
              <a:rPr lang="en-US" sz="1000" b="0" i="0" dirty="0">
                <a:solidFill>
                  <a:srgbClr val="D5D5D5"/>
                </a:solidFill>
                <a:effectLst/>
                <a:latin typeface="consolas" panose="020B0609020204030204" pitchFamily="49" charset="0"/>
              </a:rPr>
              <a:t>, </a:t>
            </a:r>
            <a:r>
              <a:rPr lang="en-US" sz="1000" b="0" i="0" dirty="0">
                <a:solidFill>
                  <a:srgbClr val="A9A9A9"/>
                </a:solidFill>
                <a:effectLst/>
                <a:latin typeface="consolas" panose="020B0609020204030204" pitchFamily="49" charset="0"/>
              </a:rPr>
              <a:t>url</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"https://i.scdn.co/image/ab67616d000048517a2a960da0dc191b80b5c2ef"</a:t>
            </a:r>
            <a:r>
              <a:rPr lang="en-US" sz="1000" b="0" i="0" dirty="0">
                <a:solidFill>
                  <a:srgbClr val="D5D5D5"/>
                </a:solidFill>
                <a:effectLst/>
                <a:latin typeface="consolas" panose="020B0609020204030204" pitchFamily="49" charset="0"/>
              </a:rPr>
              <a:t>, </a:t>
            </a:r>
            <a:r>
              <a:rPr lang="en-US" sz="1000" b="0" i="0" dirty="0">
                <a:solidFill>
                  <a:srgbClr val="A9A9A9"/>
                </a:solidFill>
                <a:effectLst/>
                <a:latin typeface="consolas" panose="020B0609020204030204" pitchFamily="49" charset="0"/>
              </a:rPr>
              <a:t>width</a:t>
            </a:r>
            <a:r>
              <a:rPr lang="en-US" sz="1000" b="0" i="0" dirty="0">
                <a:solidFill>
                  <a:srgbClr val="D5D5D5"/>
                </a:solidFill>
                <a:effectLst/>
                <a:latin typeface="consolas" panose="020B0609020204030204" pitchFamily="49" charset="0"/>
              </a:rPr>
              <a:t>: </a:t>
            </a:r>
            <a:r>
              <a:rPr lang="en-US" sz="1000" b="0" i="0" dirty="0">
                <a:solidFill>
                  <a:srgbClr val="9980FF"/>
                </a:solidFill>
                <a:effectLst/>
                <a:latin typeface="consolas" panose="020B0609020204030204" pitchFamily="49" charset="0"/>
              </a:rPr>
              <a:t>64</a:t>
            </a:r>
            <a:r>
              <a:rPr lang="en-US" sz="1000" b="0" i="0" dirty="0">
                <a:solidFill>
                  <a:srgbClr val="D5D5D5"/>
                </a:solidFill>
                <a:effectLst/>
                <a:latin typeface="consolas" panose="020B0609020204030204" pitchFamily="49" charset="0"/>
              </a:rPr>
              <a:t>}</a:t>
            </a:r>
          </a:p>
          <a:p>
            <a:pPr marL="2971800" lvl="6" indent="-228600" algn="l">
              <a:buFont typeface="+mj-lt"/>
              <a:buAutoNum type="arabicPeriod"/>
            </a:pPr>
            <a:r>
              <a:rPr lang="en-US" sz="1000" b="0" i="0" dirty="0">
                <a:solidFill>
                  <a:srgbClr val="E36EEC"/>
                </a:solidFill>
                <a:effectLst/>
                <a:latin typeface="consolas" panose="020B0609020204030204" pitchFamily="49" charset="0"/>
              </a:rPr>
              <a:t>length</a:t>
            </a:r>
            <a:r>
              <a:rPr lang="en-US" sz="1000" b="0" i="0" dirty="0">
                <a:solidFill>
                  <a:srgbClr val="D5D5D5"/>
                </a:solidFill>
                <a:effectLst/>
                <a:latin typeface="consolas" panose="020B0609020204030204" pitchFamily="49" charset="0"/>
              </a:rPr>
              <a:t>: </a:t>
            </a:r>
            <a:r>
              <a:rPr lang="en-US" sz="1000" b="0" i="0" dirty="0">
                <a:solidFill>
                  <a:srgbClr val="9980FF"/>
                </a:solidFill>
                <a:effectLst/>
                <a:latin typeface="consolas" panose="020B0609020204030204" pitchFamily="49" charset="0"/>
              </a:rPr>
              <a:t>3</a:t>
            </a:r>
            <a:endParaRPr lang="en-US" sz="1000" b="0" i="0" dirty="0">
              <a:solidFill>
                <a:srgbClr val="D5D5D5"/>
              </a:solidFill>
              <a:effectLst/>
              <a:latin typeface="consolas" panose="020B0609020204030204" pitchFamily="49" charset="0"/>
            </a:endParaRPr>
          </a:p>
          <a:p>
            <a:pPr marL="2971800" lvl="6" indent="-228600" algn="l">
              <a:buFont typeface="+mj-lt"/>
              <a:buAutoNum type="arabicPeriod"/>
            </a:pPr>
            <a:r>
              <a:rPr lang="en-US" sz="1000" b="0" i="0" dirty="0">
                <a:solidFill>
                  <a:srgbClr val="E36EEC"/>
                </a:solidFill>
                <a:effectLst/>
                <a:latin typeface="consolas" panose="020B0609020204030204" pitchFamily="49" charset="0"/>
              </a:rPr>
              <a:t>__proto__</a:t>
            </a:r>
            <a:r>
              <a:rPr lang="en-US" sz="1000" b="0" i="0" dirty="0">
                <a:solidFill>
                  <a:srgbClr val="D5D5D5"/>
                </a:solidFill>
                <a:effectLst/>
                <a:latin typeface="consolas" panose="020B0609020204030204" pitchFamily="49" charset="0"/>
              </a:rPr>
              <a:t>: Array(0)</a:t>
            </a:r>
          </a:p>
          <a:p>
            <a:pPr marL="2514600" lvl="5" indent="-228600" algn="l">
              <a:buFont typeface="+mj-lt"/>
              <a:buAutoNum type="arabicPeriod"/>
            </a:pPr>
            <a:r>
              <a:rPr lang="en-US" sz="1000" b="0" i="0" dirty="0">
                <a:solidFill>
                  <a:srgbClr val="E36EEC"/>
                </a:solidFill>
                <a:effectLst/>
                <a:highlight>
                  <a:srgbClr val="FFFF00"/>
                </a:highlight>
                <a:latin typeface="consolas" panose="020B0609020204030204" pitchFamily="49" charset="0"/>
              </a:rPr>
              <a:t>name</a:t>
            </a:r>
            <a:r>
              <a:rPr lang="en-US" sz="1000" b="0" i="0" dirty="0">
                <a:solidFill>
                  <a:srgbClr val="D5D5D5"/>
                </a:solidFill>
                <a:effectLst/>
                <a:highlight>
                  <a:srgbClr val="FFFF00"/>
                </a:highlight>
                <a:latin typeface="consolas" panose="020B0609020204030204" pitchFamily="49" charset="0"/>
              </a:rPr>
              <a:t>: </a:t>
            </a:r>
            <a:r>
              <a:rPr lang="en-US" sz="1000" b="0" i="0" dirty="0">
                <a:solidFill>
                  <a:srgbClr val="F28B54"/>
                </a:solidFill>
                <a:effectLst/>
                <a:highlight>
                  <a:srgbClr val="FFFF00"/>
                </a:highlight>
                <a:latin typeface="consolas" panose="020B0609020204030204" pitchFamily="49" charset="0"/>
              </a:rPr>
              <a:t>"lady"</a:t>
            </a:r>
            <a:endParaRPr lang="en-US" sz="1000" b="0" i="0" dirty="0">
              <a:solidFill>
                <a:srgbClr val="D5D5D5"/>
              </a:solidFill>
              <a:effectLst/>
              <a:highlight>
                <a:srgbClr val="FFFF00"/>
              </a:highlight>
              <a:latin typeface="consolas" panose="020B0609020204030204" pitchFamily="49" charset="0"/>
            </a:endParaRPr>
          </a:p>
          <a:p>
            <a:pPr marL="2514600" lvl="5" indent="-228600" algn="l">
              <a:buFont typeface="+mj-lt"/>
              <a:buAutoNum type="arabicPeriod"/>
            </a:pPr>
            <a:r>
              <a:rPr lang="en-US" sz="1000" b="0" i="0" dirty="0" err="1">
                <a:solidFill>
                  <a:srgbClr val="E36EEC"/>
                </a:solidFill>
                <a:effectLst/>
                <a:latin typeface="consolas" panose="020B0609020204030204" pitchFamily="49" charset="0"/>
              </a:rPr>
              <a:t>release_date</a:t>
            </a:r>
            <a:r>
              <a:rPr lang="en-US" sz="1000" b="0" i="0" dirty="0">
                <a:solidFill>
                  <a:srgbClr val="D5D5D5"/>
                </a:solidFill>
                <a:effectLst/>
                <a:latin typeface="consolas" panose="020B0609020204030204" pitchFamily="49" charset="0"/>
              </a:rPr>
              <a:t>: </a:t>
            </a:r>
            <a:r>
              <a:rPr lang="en-US" sz="1000" b="0" i="0" dirty="0">
                <a:solidFill>
                  <a:srgbClr val="F28B54"/>
                </a:solidFill>
                <a:effectLst/>
                <a:latin typeface="consolas" panose="020B0609020204030204" pitchFamily="49" charset="0"/>
              </a:rPr>
              <a:t>"2021-01-20"</a:t>
            </a:r>
            <a:endParaRPr lang="en-US" sz="1000" b="0" i="0" dirty="0">
              <a:solidFill>
                <a:srgbClr val="D5D5D5"/>
              </a:solidFill>
              <a:effectLst/>
              <a:latin typeface="consolas" panose="020B0609020204030204" pitchFamily="49" charset="0"/>
            </a:endParaRPr>
          </a:p>
        </p:txBody>
      </p:sp>
    </p:spTree>
    <p:extLst>
      <p:ext uri="{BB962C8B-B14F-4D97-AF65-F5344CB8AC3E}">
        <p14:creationId xmlns:p14="http://schemas.microsoft.com/office/powerpoint/2010/main" val="2642520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566075" y="3077529"/>
            <a:ext cx="5093757" cy="702941"/>
          </a:xfrm>
        </p:spPr>
        <p:txBody>
          <a:bodyPr vert="horz" lIns="91440" tIns="45720" rIns="91440" bIns="45720" rtlCol="0" anchor="b">
            <a:normAutofit fontScale="90000"/>
          </a:bodyPr>
          <a:lstStyle/>
          <a:p>
            <a:pPr algn="ctr"/>
            <a:r>
              <a:rPr lang="en-US" sz="4000" dirty="0" err="1">
                <a:solidFill>
                  <a:schemeClr val="tx2"/>
                </a:solidFill>
              </a:rPr>
              <a:t>Aspetto</a:t>
            </a:r>
            <a:r>
              <a:rPr lang="en-US" sz="4000" dirty="0">
                <a:solidFill>
                  <a:schemeClr val="tx2"/>
                </a:solidFill>
              </a:rPr>
              <a:t> </a:t>
            </a:r>
            <a:r>
              <a:rPr lang="en-US" sz="4000" dirty="0" err="1">
                <a:solidFill>
                  <a:schemeClr val="tx2"/>
                </a:solidFill>
              </a:rPr>
              <a:t>generale</a:t>
            </a:r>
            <a:r>
              <a:rPr lang="en-US" sz="4000" dirty="0">
                <a:solidFill>
                  <a:schemeClr val="tx2"/>
                </a:solidFill>
              </a:rPr>
              <a:t>,</a:t>
            </a:r>
            <a:br>
              <a:rPr lang="en-US" sz="4000" dirty="0">
                <a:solidFill>
                  <a:schemeClr val="tx2"/>
                </a:solidFill>
              </a:rPr>
            </a:br>
            <a:r>
              <a:rPr lang="en-US" sz="4000" dirty="0" err="1">
                <a:solidFill>
                  <a:schemeClr val="tx2"/>
                </a:solidFill>
              </a:rPr>
              <a:t>Sezione</a:t>
            </a:r>
            <a:r>
              <a:rPr lang="en-US" sz="4000" dirty="0">
                <a:solidFill>
                  <a:schemeClr val="tx2"/>
                </a:solidFill>
              </a:rPr>
              <a:t> </a:t>
            </a:r>
            <a:r>
              <a:rPr lang="en-US" sz="4000" dirty="0" err="1">
                <a:solidFill>
                  <a:schemeClr val="tx2"/>
                </a:solidFill>
              </a:rPr>
              <a:t>contenuti</a:t>
            </a:r>
            <a:r>
              <a:rPr lang="en-US" sz="4000" dirty="0">
                <a:solidFill>
                  <a:schemeClr val="tx2"/>
                </a:solidFill>
              </a:rPr>
              <a:t> “</a:t>
            </a:r>
            <a:r>
              <a:rPr lang="en-US" sz="4000" dirty="0" err="1">
                <a:solidFill>
                  <a:schemeClr val="tx2"/>
                </a:solidFill>
              </a:rPr>
              <a:t>cosa</a:t>
            </a:r>
            <a:r>
              <a:rPr lang="en-US" sz="4000" dirty="0">
                <a:solidFill>
                  <a:schemeClr val="tx2"/>
                </a:solidFill>
              </a:rPr>
              <a:t> </a:t>
            </a:r>
            <a:r>
              <a:rPr lang="en-US" sz="4000" dirty="0" err="1">
                <a:solidFill>
                  <a:schemeClr val="tx2"/>
                </a:solidFill>
              </a:rPr>
              <a:t>mangio</a:t>
            </a:r>
            <a:r>
              <a:rPr lang="en-US" sz="4000" dirty="0">
                <a:solidFill>
                  <a:schemeClr val="tx2"/>
                </a:solidFill>
              </a:rPr>
              <a:t>?”</a:t>
            </a:r>
          </a:p>
        </p:txBody>
      </p:sp>
      <p:sp>
        <p:nvSpPr>
          <p:cNvPr id="2" name="Rettangolo 1">
            <a:extLst>
              <a:ext uri="{FF2B5EF4-FFF2-40B4-BE49-F238E27FC236}">
                <a16:creationId xmlns:a16="http://schemas.microsoft.com/office/drawing/2014/main" id="{7CCC8B2D-8D96-40FE-8CE0-9DDA84F917A2}"/>
              </a:ext>
            </a:extLst>
          </p:cNvPr>
          <p:cNvSpPr/>
          <p:nvPr/>
        </p:nvSpPr>
        <p:spPr>
          <a:xfrm>
            <a:off x="6229540" y="1178863"/>
            <a:ext cx="5846579" cy="4366437"/>
          </a:xfrm>
          <a:prstGeom prst="rect">
            <a:avLst/>
          </a:prstGeom>
          <a:no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Immagine 3" descr="Immagine che contiene testo, cibo, merendina, sandwich&#10;&#10;Descrizione generata automaticamente">
            <a:extLst>
              <a:ext uri="{FF2B5EF4-FFF2-40B4-BE49-F238E27FC236}">
                <a16:creationId xmlns:a16="http://schemas.microsoft.com/office/drawing/2014/main" id="{375B6E4B-C7DE-4F18-B0C8-410A54B77F4C}"/>
              </a:ext>
            </a:extLst>
          </p:cNvPr>
          <p:cNvPicPr>
            <a:picLocks noChangeAspect="1"/>
          </p:cNvPicPr>
          <p:nvPr/>
        </p:nvPicPr>
        <p:blipFill>
          <a:blip r:embed="rId2"/>
          <a:stretch>
            <a:fillRect/>
          </a:stretch>
        </p:blipFill>
        <p:spPr>
          <a:xfrm>
            <a:off x="6239194" y="1188388"/>
            <a:ext cx="5832162" cy="2866451"/>
          </a:xfrm>
          <a:prstGeom prst="rect">
            <a:avLst/>
          </a:prstGeom>
        </p:spPr>
      </p:pic>
      <p:pic>
        <p:nvPicPr>
          <p:cNvPr id="6" name="Immagine 5">
            <a:extLst>
              <a:ext uri="{FF2B5EF4-FFF2-40B4-BE49-F238E27FC236}">
                <a16:creationId xmlns:a16="http://schemas.microsoft.com/office/drawing/2014/main" id="{C3985ACB-A340-4AD3-9C3E-A9BD8AE71D60}"/>
              </a:ext>
            </a:extLst>
          </p:cNvPr>
          <p:cNvPicPr>
            <a:picLocks noChangeAspect="1"/>
          </p:cNvPicPr>
          <p:nvPr/>
        </p:nvPicPr>
        <p:blipFill>
          <a:blip r:embed="rId3"/>
          <a:stretch>
            <a:fillRect/>
          </a:stretch>
        </p:blipFill>
        <p:spPr>
          <a:xfrm>
            <a:off x="6236747" y="4026174"/>
            <a:ext cx="5832163" cy="1514548"/>
          </a:xfrm>
          <a:prstGeom prst="rect">
            <a:avLst/>
          </a:prstGeom>
        </p:spPr>
      </p:pic>
      <p:sp>
        <p:nvSpPr>
          <p:cNvPr id="8" name="CasellaDiTesto 7">
            <a:extLst>
              <a:ext uri="{FF2B5EF4-FFF2-40B4-BE49-F238E27FC236}">
                <a16:creationId xmlns:a16="http://schemas.microsoft.com/office/drawing/2014/main" id="{6B8B5D4B-ED60-461F-9694-F7D4DAB12037}"/>
              </a:ext>
            </a:extLst>
          </p:cNvPr>
          <p:cNvSpPr txBox="1"/>
          <p:nvPr/>
        </p:nvSpPr>
        <p:spPr>
          <a:xfrm>
            <a:off x="189337" y="3812642"/>
            <a:ext cx="7210002" cy="2031325"/>
          </a:xfrm>
          <a:prstGeom prst="rect">
            <a:avLst/>
          </a:prstGeom>
          <a:noFill/>
        </p:spPr>
        <p:txBody>
          <a:bodyPr wrap="square" rtlCol="0">
            <a:spAutoFit/>
          </a:bodyPr>
          <a:lstStyle/>
          <a:p>
            <a:r>
              <a:rPr lang="it-IT" dirty="0"/>
              <a:t>-Utilizzo 2 API:</a:t>
            </a:r>
          </a:p>
          <a:p>
            <a:pPr marL="342900" indent="-342900">
              <a:buAutoNum type="arabicParenR"/>
            </a:pPr>
            <a:r>
              <a:rPr lang="it-IT" dirty="0"/>
              <a:t>Senza autenticazione,</a:t>
            </a:r>
            <a:br>
              <a:rPr lang="it-IT" dirty="0"/>
            </a:br>
            <a:r>
              <a:rPr lang="it-IT" dirty="0"/>
              <a:t>quella con l’immagine più grande, </a:t>
            </a:r>
            <a:br>
              <a:rPr lang="it-IT" dirty="0"/>
            </a:br>
            <a:r>
              <a:rPr lang="it-IT" dirty="0"/>
              <a:t>presa dal sito: </a:t>
            </a:r>
            <a:r>
              <a:rPr lang="it-IT" dirty="0">
                <a:hlinkClick r:id="rId4"/>
              </a:rPr>
              <a:t>https://foodish-api.herokuapp.com/</a:t>
            </a:r>
            <a:endParaRPr lang="it-IT" dirty="0"/>
          </a:p>
          <a:p>
            <a:pPr marL="342900" indent="-342900">
              <a:buAutoNum type="arabicParenR"/>
            </a:pPr>
            <a:r>
              <a:rPr lang="it-IT" dirty="0"/>
              <a:t>Con API Key, le due immagini piccole in basso,</a:t>
            </a:r>
            <a:br>
              <a:rPr lang="it-IT" dirty="0"/>
            </a:br>
            <a:r>
              <a:rPr lang="it-IT" dirty="0"/>
              <a:t>presa dal sito: </a:t>
            </a:r>
            <a:r>
              <a:rPr lang="it-IT" dirty="0">
                <a:hlinkClick r:id="rId5"/>
              </a:rPr>
              <a:t>https://spoonacular.com/food-api</a:t>
            </a:r>
            <a:endParaRPr lang="it-IT" dirty="0"/>
          </a:p>
          <a:p>
            <a:endParaRPr lang="it-IT" dirty="0"/>
          </a:p>
        </p:txBody>
      </p:sp>
    </p:spTree>
    <p:extLst>
      <p:ext uri="{BB962C8B-B14F-4D97-AF65-F5344CB8AC3E}">
        <p14:creationId xmlns:p14="http://schemas.microsoft.com/office/powerpoint/2010/main" val="3974876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1704763" y="131581"/>
            <a:ext cx="8332937" cy="702941"/>
          </a:xfrm>
        </p:spPr>
        <p:txBody>
          <a:bodyPr vert="horz" lIns="91440" tIns="45720" rIns="91440" bIns="45720" rtlCol="0" anchor="b">
            <a:normAutofit fontScale="90000"/>
          </a:bodyPr>
          <a:lstStyle/>
          <a:p>
            <a:r>
              <a:rPr lang="en-US" sz="4000" dirty="0" err="1">
                <a:solidFill>
                  <a:schemeClr val="tx2"/>
                </a:solidFill>
              </a:rPr>
              <a:t>Codice</a:t>
            </a:r>
            <a:r>
              <a:rPr lang="en-US" sz="4000" dirty="0">
                <a:solidFill>
                  <a:schemeClr val="tx2"/>
                </a:solidFill>
              </a:rPr>
              <a:t> </a:t>
            </a:r>
            <a:r>
              <a:rPr lang="en-US" sz="4000" dirty="0" err="1">
                <a:solidFill>
                  <a:schemeClr val="tx2"/>
                </a:solidFill>
              </a:rPr>
              <a:t>Sezione</a:t>
            </a:r>
            <a:r>
              <a:rPr lang="en-US" sz="4000" dirty="0">
                <a:solidFill>
                  <a:schemeClr val="tx2"/>
                </a:solidFill>
              </a:rPr>
              <a:t> “</a:t>
            </a:r>
            <a:r>
              <a:rPr lang="en-US" sz="4000" dirty="0" err="1">
                <a:solidFill>
                  <a:schemeClr val="tx2"/>
                </a:solidFill>
              </a:rPr>
              <a:t>cosa</a:t>
            </a:r>
            <a:r>
              <a:rPr lang="en-US" sz="4000" dirty="0">
                <a:solidFill>
                  <a:schemeClr val="tx2"/>
                </a:solidFill>
              </a:rPr>
              <a:t> </a:t>
            </a:r>
            <a:r>
              <a:rPr lang="en-US" sz="4000" dirty="0" err="1">
                <a:solidFill>
                  <a:schemeClr val="tx2"/>
                </a:solidFill>
              </a:rPr>
              <a:t>mangio</a:t>
            </a:r>
            <a:r>
              <a:rPr lang="en-US" sz="4000" dirty="0">
                <a:solidFill>
                  <a:schemeClr val="tx2"/>
                </a:solidFill>
              </a:rPr>
              <a:t>?”</a:t>
            </a:r>
          </a:p>
        </p:txBody>
      </p:sp>
      <p:sp>
        <p:nvSpPr>
          <p:cNvPr id="13" name="CasellaDiTesto 12">
            <a:extLst>
              <a:ext uri="{FF2B5EF4-FFF2-40B4-BE49-F238E27FC236}">
                <a16:creationId xmlns:a16="http://schemas.microsoft.com/office/drawing/2014/main" id="{ADD8147D-A1FB-49A5-BC29-86A76BFAEDEE}"/>
              </a:ext>
            </a:extLst>
          </p:cNvPr>
          <p:cNvSpPr txBox="1"/>
          <p:nvPr/>
        </p:nvSpPr>
        <p:spPr>
          <a:xfrm>
            <a:off x="3744850" y="839385"/>
            <a:ext cx="4295164" cy="369332"/>
          </a:xfrm>
          <a:prstGeom prst="rect">
            <a:avLst/>
          </a:prstGeom>
          <a:noFill/>
        </p:spPr>
        <p:txBody>
          <a:bodyPr wrap="square" rtlCol="0">
            <a:spAutoFit/>
          </a:bodyPr>
          <a:lstStyle/>
          <a:p>
            <a:pPr algn="ctr"/>
            <a:r>
              <a:rPr lang="it-IT" dirty="0">
                <a:solidFill>
                  <a:schemeClr val="tx2"/>
                </a:solidFill>
              </a:rPr>
              <a:t>HTML</a:t>
            </a:r>
          </a:p>
        </p:txBody>
      </p:sp>
      <p:sp>
        <p:nvSpPr>
          <p:cNvPr id="18" name="Rettangolo 17">
            <a:extLst>
              <a:ext uri="{FF2B5EF4-FFF2-40B4-BE49-F238E27FC236}">
                <a16:creationId xmlns:a16="http://schemas.microsoft.com/office/drawing/2014/main" id="{4369A88F-0AA6-49C5-AC7E-EE3AE7C582B7}"/>
              </a:ext>
            </a:extLst>
          </p:cNvPr>
          <p:cNvSpPr/>
          <p:nvPr/>
        </p:nvSpPr>
        <p:spPr>
          <a:xfrm>
            <a:off x="2154300" y="812935"/>
            <a:ext cx="7476264"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DDA143BD-B688-4DFE-93D7-B67B7CCDBDD0}"/>
              </a:ext>
            </a:extLst>
          </p:cNvPr>
          <p:cNvSpPr/>
          <p:nvPr/>
        </p:nvSpPr>
        <p:spPr>
          <a:xfrm>
            <a:off x="2154300" y="1200977"/>
            <a:ext cx="7476264" cy="5413852"/>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Rettangolo 1">
            <a:extLst>
              <a:ext uri="{FF2B5EF4-FFF2-40B4-BE49-F238E27FC236}">
                <a16:creationId xmlns:a16="http://schemas.microsoft.com/office/drawing/2014/main" id="{8ECE7B02-A6DB-4F40-86B3-DD79DD3837FC}"/>
              </a:ext>
            </a:extLst>
          </p:cNvPr>
          <p:cNvSpPr/>
          <p:nvPr/>
        </p:nvSpPr>
        <p:spPr>
          <a:xfrm>
            <a:off x="2251498" y="1305633"/>
            <a:ext cx="8014974" cy="5632311"/>
          </a:xfrm>
          <a:prstGeom prst="rect">
            <a:avLst/>
          </a:prstGeom>
        </p:spPr>
        <p:txBody>
          <a:bodyPr wrap="square">
            <a:spAutoFit/>
          </a:bodyPr>
          <a:lstStyle/>
          <a:p>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p</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Non sai che piatto mangiare oggi?</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p</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section</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form</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name</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'ricerca'</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'ricerca'</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h1</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Seleziona un tipo di piatto e vediamo se potrebbe piacerti!!</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h1</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select</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name</a:t>
            </a:r>
            <a:r>
              <a:rPr lang="it-IT" sz="1200" b="0" dirty="0">
                <a:solidFill>
                  <a:srgbClr val="D4D4D4"/>
                </a:solidFill>
                <a:effectLst/>
                <a:latin typeface="Consolas" panose="020B0609020204030204" pitchFamily="49" charset="0"/>
              </a:rPr>
              <a:t> = </a:t>
            </a:r>
            <a:r>
              <a:rPr lang="it-IT" sz="1200" b="0" dirty="0">
                <a:solidFill>
                  <a:srgbClr val="CE9178"/>
                </a:solidFill>
                <a:effectLst/>
                <a:latin typeface="Consolas" panose="020B0609020204030204" pitchFamily="49" charset="0"/>
              </a:rPr>
              <a:t>'tipo'</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'tipo'</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'pasta'</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Pasta</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rice</a:t>
            </a:r>
            <a:r>
              <a:rPr lang="it-IT" sz="1200" b="0" dirty="0">
                <a:solidFill>
                  <a:srgbClr val="CE9178"/>
                </a:solidFill>
                <a:effectLst/>
                <a:latin typeface="Consolas" panose="020B0609020204030204" pitchFamily="49" charset="0"/>
              </a:rPr>
              <a:t>'</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Riso</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'pizza'</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Pizza</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'burger'</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Panini</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'dessert'</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Dessert</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option</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select</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input</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class</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submit</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type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submit</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'botton5'</a:t>
            </a:r>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value</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'Cerca </a:t>
            </a:r>
            <a:r>
              <a:rPr lang="it-IT" sz="1200" b="0" dirty="0" err="1">
                <a:solidFill>
                  <a:srgbClr val="CE9178"/>
                </a:solidFill>
                <a:effectLst/>
                <a:latin typeface="Consolas" panose="020B0609020204030204" pitchFamily="49" charset="0"/>
              </a:rPr>
              <a:t>cibo'</a:t>
            </a:r>
            <a:r>
              <a:rPr lang="it-IT" sz="1200" b="0" dirty="0">
                <a:solidFill>
                  <a:srgbClr val="808080"/>
                </a:solidFill>
                <a:effectLst/>
                <a:latin typeface="Consolas" panose="020B0609020204030204" pitchFamily="49" charset="0"/>
              </a:rPr>
              <a:t>&gt;</a:t>
            </a:r>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form</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div</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'foto'</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div</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p</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testoCibo</a:t>
            </a:r>
            <a:r>
              <a:rPr lang="it-IT" sz="1200" b="0" dirty="0">
                <a:solidFill>
                  <a:srgbClr val="CE9178"/>
                </a:solidFill>
                <a:effectLst/>
                <a:latin typeface="Consolas" panose="020B0609020204030204" pitchFamily="49" charset="0"/>
              </a:rPr>
              <a:t>'</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class</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a:t>
            </a:r>
            <a:r>
              <a:rPr lang="it-IT" sz="1200" b="0" dirty="0" err="1">
                <a:solidFill>
                  <a:srgbClr val="CE9178"/>
                </a:solidFill>
                <a:effectLst/>
                <a:latin typeface="Consolas" panose="020B0609020204030204" pitchFamily="49" charset="0"/>
              </a:rPr>
              <a:t>hidden</a:t>
            </a:r>
            <a:r>
              <a:rPr lang="it-IT" sz="1200" b="0" dirty="0">
                <a:solidFill>
                  <a:srgbClr val="CE9178"/>
                </a:solidFill>
                <a:effectLst/>
                <a:latin typeface="Consolas" panose="020B0609020204030204" pitchFamily="49" charset="0"/>
              </a:rPr>
              <a:t>"</a:t>
            </a:r>
            <a:r>
              <a:rPr lang="it-IT" sz="1200" b="0" dirty="0">
                <a:solidFill>
                  <a:srgbClr val="808080"/>
                </a:solidFill>
                <a:effectLst/>
                <a:latin typeface="Consolas" panose="020B0609020204030204" pitchFamily="49" charset="0"/>
              </a:rPr>
              <a:t>&gt;&lt;/</a:t>
            </a:r>
            <a:r>
              <a:rPr lang="it-IT" sz="1200" b="0" dirty="0">
                <a:solidFill>
                  <a:srgbClr val="569CD6"/>
                </a:solidFill>
                <a:effectLst/>
                <a:latin typeface="Consolas" panose="020B0609020204030204" pitchFamily="49" charset="0"/>
              </a:rPr>
              <a:t>p</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br>
              <a:rPr lang="it-IT" sz="1200" b="0" dirty="0">
                <a:solidFill>
                  <a:srgbClr val="D4D4D4"/>
                </a:solidFill>
                <a:effectLst/>
                <a:latin typeface="Consolas" panose="020B0609020204030204" pitchFamily="49" charset="0"/>
              </a:rPr>
            </a:br>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div</a:t>
            </a:r>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id</a:t>
            </a:r>
            <a:r>
              <a:rPr lang="it-IT" sz="1200" b="0" dirty="0">
                <a:solidFill>
                  <a:srgbClr val="D4D4D4"/>
                </a:solidFill>
                <a:effectLst/>
                <a:latin typeface="Consolas" panose="020B0609020204030204" pitchFamily="49" charset="0"/>
              </a:rPr>
              <a:t>=</a:t>
            </a:r>
            <a:r>
              <a:rPr lang="it-IT" sz="1200" b="0" dirty="0">
                <a:solidFill>
                  <a:srgbClr val="CE9178"/>
                </a:solidFill>
                <a:effectLst/>
                <a:latin typeface="Consolas" panose="020B0609020204030204" pitchFamily="49" charset="0"/>
              </a:rPr>
              <a:t>'prodotto'</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div</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a:solidFill>
                  <a:srgbClr val="569CD6"/>
                </a:solidFill>
                <a:effectLst/>
                <a:latin typeface="Consolas" panose="020B0609020204030204" pitchFamily="49" charset="0"/>
              </a:rPr>
              <a:t>div</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            </a:t>
            </a:r>
          </a:p>
          <a:p>
            <a:r>
              <a:rPr lang="it-IT" sz="1200" b="0" dirty="0">
                <a:solidFill>
                  <a:srgbClr val="D4D4D4"/>
                </a:solidFill>
                <a:effectLst/>
                <a:latin typeface="Consolas" panose="020B0609020204030204" pitchFamily="49" charset="0"/>
              </a:rPr>
              <a:t>        </a:t>
            </a:r>
            <a:r>
              <a:rPr lang="it-IT" sz="1200" b="0" dirty="0">
                <a:solidFill>
                  <a:srgbClr val="808080"/>
                </a:solidFill>
                <a:effectLst/>
                <a:latin typeface="Consolas" panose="020B0609020204030204" pitchFamily="49" charset="0"/>
              </a:rPr>
              <a:t>&lt;/</a:t>
            </a:r>
            <a:r>
              <a:rPr lang="it-IT" sz="1200" b="0" dirty="0" err="1">
                <a:solidFill>
                  <a:srgbClr val="569CD6"/>
                </a:solidFill>
                <a:effectLst/>
                <a:latin typeface="Consolas" panose="020B0609020204030204" pitchFamily="49" charset="0"/>
              </a:rPr>
              <a:t>section</a:t>
            </a:r>
            <a:r>
              <a:rPr lang="it-IT" sz="1200" b="0" dirty="0">
                <a:solidFill>
                  <a:srgbClr val="808080"/>
                </a:solidFill>
                <a:effectLst/>
                <a:latin typeface="Consolas" panose="020B0609020204030204" pitchFamily="49" charset="0"/>
              </a:rPr>
              <a:t>&gt;</a:t>
            </a:r>
            <a:endParaRPr lang="it-IT" sz="1200" b="0" dirty="0">
              <a:solidFill>
                <a:srgbClr val="D4D4D4"/>
              </a:solidFill>
              <a:effectLst/>
              <a:latin typeface="Consolas" panose="020B0609020204030204" pitchFamily="49" charset="0"/>
            </a:endParaRPr>
          </a:p>
          <a:p>
            <a:br>
              <a:rPr lang="it-IT" sz="1200" b="0" dirty="0">
                <a:solidFill>
                  <a:srgbClr val="D4D4D4"/>
                </a:solidFill>
                <a:effectLst/>
                <a:latin typeface="Consolas" panose="020B0609020204030204" pitchFamily="49" charset="0"/>
              </a:rPr>
            </a:br>
            <a:endParaRPr lang="it-IT" sz="1200" b="0" dirty="0">
              <a:solidFill>
                <a:srgbClr val="D4D4D4"/>
              </a:solidFill>
              <a:effectLst/>
              <a:latin typeface="Consolas" panose="020B0609020204030204" pitchFamily="49" charset="0"/>
            </a:endParaRPr>
          </a:p>
          <a:p>
            <a:br>
              <a:rPr lang="it-IT" sz="1200" b="0" dirty="0">
                <a:solidFill>
                  <a:srgbClr val="D4D4D4"/>
                </a:solidFill>
                <a:effectLst/>
                <a:latin typeface="Consolas" panose="020B0609020204030204" pitchFamily="49" charset="0"/>
              </a:rPr>
            </a:br>
            <a:endParaRPr lang="it-IT" sz="12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484924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2419246" y="-31005"/>
            <a:ext cx="7606610" cy="702941"/>
          </a:xfrm>
        </p:spPr>
        <p:txBody>
          <a:bodyPr vert="horz" lIns="91440" tIns="45720" rIns="91440" bIns="45720" rtlCol="0" anchor="b">
            <a:normAutofit fontScale="90000"/>
          </a:bodyPr>
          <a:lstStyle/>
          <a:p>
            <a:r>
              <a:rPr lang="en-US" sz="4000" dirty="0">
                <a:solidFill>
                  <a:schemeClr val="tx2"/>
                </a:solidFill>
              </a:rPr>
              <a:t>Java script “</a:t>
            </a:r>
            <a:r>
              <a:rPr lang="en-US" sz="4000" dirty="0" err="1">
                <a:solidFill>
                  <a:schemeClr val="tx2"/>
                </a:solidFill>
              </a:rPr>
              <a:t>cosa</a:t>
            </a:r>
            <a:r>
              <a:rPr lang="en-US" sz="4000" dirty="0">
                <a:solidFill>
                  <a:schemeClr val="tx2"/>
                </a:solidFill>
              </a:rPr>
              <a:t> </a:t>
            </a:r>
            <a:r>
              <a:rPr lang="en-US" sz="4000" dirty="0" err="1">
                <a:solidFill>
                  <a:schemeClr val="tx2"/>
                </a:solidFill>
              </a:rPr>
              <a:t>mangio</a:t>
            </a:r>
            <a:r>
              <a:rPr lang="en-US" sz="4000" dirty="0">
                <a:solidFill>
                  <a:schemeClr val="tx2"/>
                </a:solidFill>
              </a:rPr>
              <a:t>?” </a:t>
            </a:r>
          </a:p>
        </p:txBody>
      </p:sp>
      <p:sp>
        <p:nvSpPr>
          <p:cNvPr id="13" name="CasellaDiTesto 12">
            <a:extLst>
              <a:ext uri="{FF2B5EF4-FFF2-40B4-BE49-F238E27FC236}">
                <a16:creationId xmlns:a16="http://schemas.microsoft.com/office/drawing/2014/main" id="{ADD8147D-A1FB-49A5-BC29-86A76BFAEDEE}"/>
              </a:ext>
            </a:extLst>
          </p:cNvPr>
          <p:cNvSpPr txBox="1"/>
          <p:nvPr/>
        </p:nvSpPr>
        <p:spPr>
          <a:xfrm>
            <a:off x="2530355" y="609684"/>
            <a:ext cx="7384392" cy="369332"/>
          </a:xfrm>
          <a:prstGeom prst="rect">
            <a:avLst/>
          </a:prstGeom>
          <a:noFill/>
        </p:spPr>
        <p:txBody>
          <a:bodyPr wrap="square" rtlCol="0">
            <a:spAutoFit/>
          </a:bodyPr>
          <a:lstStyle/>
          <a:p>
            <a:pPr algn="ctr"/>
            <a:r>
              <a:rPr lang="it-IT" dirty="0">
                <a:solidFill>
                  <a:schemeClr val="tx2"/>
                </a:solidFill>
              </a:rPr>
              <a:t>JavaScript autenticazione, richiesta oggetti e creazione  </a:t>
            </a:r>
          </a:p>
        </p:txBody>
      </p:sp>
      <p:sp>
        <p:nvSpPr>
          <p:cNvPr id="23" name="Rettangolo 22">
            <a:extLst>
              <a:ext uri="{FF2B5EF4-FFF2-40B4-BE49-F238E27FC236}">
                <a16:creationId xmlns:a16="http://schemas.microsoft.com/office/drawing/2014/main" id="{DDA143BD-B688-4DFE-93D7-B67B7CCDBDD0}"/>
              </a:ext>
            </a:extLst>
          </p:cNvPr>
          <p:cNvSpPr/>
          <p:nvPr/>
        </p:nvSpPr>
        <p:spPr>
          <a:xfrm>
            <a:off x="174904" y="995155"/>
            <a:ext cx="6307447" cy="572347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CasellaDiTesto 14">
            <a:extLst>
              <a:ext uri="{FF2B5EF4-FFF2-40B4-BE49-F238E27FC236}">
                <a16:creationId xmlns:a16="http://schemas.microsoft.com/office/drawing/2014/main" id="{FCCC46C0-3894-41AF-A330-512F869C29FC}"/>
              </a:ext>
            </a:extLst>
          </p:cNvPr>
          <p:cNvSpPr txBox="1"/>
          <p:nvPr/>
        </p:nvSpPr>
        <p:spPr>
          <a:xfrm>
            <a:off x="295428" y="1042637"/>
            <a:ext cx="6317003" cy="6355586"/>
          </a:xfrm>
          <a:prstGeom prst="rect">
            <a:avLst/>
          </a:prstGeom>
          <a:noFill/>
        </p:spPr>
        <p:txBody>
          <a:bodyPr wrap="square">
            <a:spAutoFit/>
          </a:bodyPr>
          <a:lstStyle/>
          <a:p>
            <a:r>
              <a:rPr lang="it-IT" sz="1100" b="0" dirty="0" err="1">
                <a:solidFill>
                  <a:srgbClr val="569CD6"/>
                </a:solidFill>
                <a:effectLst/>
                <a:latin typeface="Consolas" panose="020B0609020204030204" pitchFamily="49" charset="0"/>
              </a:rPr>
              <a:t>const</a:t>
            </a:r>
            <a:r>
              <a:rPr lang="it-IT" sz="1100" b="0" dirty="0">
                <a:solidFill>
                  <a:srgbClr val="D4D4D4"/>
                </a:solidFill>
                <a:effectLst/>
                <a:latin typeface="Consolas" panose="020B0609020204030204" pitchFamily="49" charset="0"/>
              </a:rPr>
              <a:t> </a:t>
            </a:r>
            <a:r>
              <a:rPr lang="it-IT" sz="1100" b="0" dirty="0" err="1">
                <a:solidFill>
                  <a:srgbClr val="4FC1FF"/>
                </a:solidFill>
                <a:effectLst/>
                <a:latin typeface="Consolas" panose="020B0609020204030204" pitchFamily="49" charset="0"/>
              </a:rPr>
              <a:t>form</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querySelector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'#ricerca'</a:t>
            </a:r>
            <a:r>
              <a:rPr lang="it-IT" sz="1100" b="0" dirty="0">
                <a:solidFill>
                  <a:srgbClr val="D4D4D4"/>
                </a:solidFill>
                <a:effectLst/>
                <a:latin typeface="Consolas" panose="020B0609020204030204" pitchFamily="49" charset="0"/>
              </a:rPr>
              <a:t>);</a:t>
            </a:r>
          </a:p>
          <a:p>
            <a:r>
              <a:rPr lang="it-IT" sz="1100" b="0" dirty="0" err="1">
                <a:solidFill>
                  <a:srgbClr val="4FC1FF"/>
                </a:solidFill>
                <a:effectLst/>
                <a:latin typeface="Consolas" panose="020B0609020204030204" pitchFamily="49" charset="0"/>
              </a:rPr>
              <a:t>form</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addEventListener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submit</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r>
              <a:rPr lang="it-IT" sz="1100" b="0" dirty="0">
                <a:solidFill>
                  <a:srgbClr val="DCDCAA"/>
                </a:solidFill>
                <a:effectLst/>
                <a:latin typeface="Consolas" panose="020B0609020204030204" pitchFamily="49" charset="0"/>
              </a:rPr>
              <a:t>cerca</a:t>
            </a:r>
            <a:r>
              <a:rPr lang="it-IT" sz="1100" b="0" dirty="0">
                <a:solidFill>
                  <a:srgbClr val="D4D4D4"/>
                </a:solidFill>
                <a:effectLst/>
                <a:latin typeface="Consolas" panose="020B0609020204030204" pitchFamily="49" charset="0"/>
              </a:rPr>
              <a:t>);</a:t>
            </a:r>
          </a:p>
          <a:p>
            <a:br>
              <a:rPr lang="it-IT" sz="1100" b="0" dirty="0">
                <a:solidFill>
                  <a:srgbClr val="D4D4D4"/>
                </a:solidFill>
                <a:effectLst/>
                <a:latin typeface="Consolas" panose="020B0609020204030204" pitchFamily="49" charset="0"/>
              </a:rPr>
            </a:br>
            <a:r>
              <a:rPr lang="it-IT" sz="1100" b="0" dirty="0">
                <a:solidFill>
                  <a:srgbClr val="6A9955"/>
                </a:solidFill>
                <a:effectLst/>
                <a:latin typeface="Consolas" panose="020B0609020204030204" pitchFamily="49" charset="0"/>
              </a:rPr>
              <a:t>//credenziali </a:t>
            </a:r>
            <a:r>
              <a:rPr lang="it-IT" sz="1100" b="0" dirty="0" err="1">
                <a:solidFill>
                  <a:srgbClr val="6A9955"/>
                </a:solidFill>
                <a:effectLst/>
                <a:latin typeface="Consolas" panose="020B0609020204030204" pitchFamily="49" charset="0"/>
              </a:rPr>
              <a:t>spoonacular</a:t>
            </a:r>
            <a:endParaRPr lang="it-IT" sz="1100" b="0" dirty="0">
              <a:solidFill>
                <a:srgbClr val="D4D4D4"/>
              </a:solidFill>
              <a:effectLst/>
              <a:latin typeface="Consolas" panose="020B0609020204030204" pitchFamily="49" charset="0"/>
            </a:endParaRPr>
          </a:p>
          <a:p>
            <a:br>
              <a:rPr lang="it-IT" sz="1100" b="0" dirty="0">
                <a:solidFill>
                  <a:srgbClr val="D4D4D4"/>
                </a:solidFill>
                <a:effectLst/>
                <a:latin typeface="Consolas" panose="020B0609020204030204" pitchFamily="49" charset="0"/>
              </a:rPr>
            </a:br>
            <a:r>
              <a:rPr lang="it-IT" sz="1100" b="0" dirty="0" err="1">
                <a:solidFill>
                  <a:srgbClr val="569CD6"/>
                </a:solidFill>
                <a:effectLst/>
                <a:latin typeface="Consolas" panose="020B0609020204030204" pitchFamily="49" charset="0"/>
              </a:rPr>
              <a:t>const</a:t>
            </a:r>
            <a:r>
              <a:rPr lang="it-IT" sz="1100" b="0" dirty="0">
                <a:solidFill>
                  <a:srgbClr val="D4D4D4"/>
                </a:solidFill>
                <a:effectLst/>
                <a:latin typeface="Consolas" panose="020B0609020204030204" pitchFamily="49" charset="0"/>
              </a:rPr>
              <a:t> </a:t>
            </a:r>
            <a:r>
              <a:rPr lang="it-IT" sz="1100" b="0" dirty="0" err="1">
                <a:solidFill>
                  <a:srgbClr val="4FC1FF"/>
                </a:solidFill>
                <a:effectLst/>
                <a:latin typeface="Consolas" panose="020B0609020204030204" pitchFamily="49" charset="0"/>
              </a:rPr>
              <a:t>APIKey</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"4809006e91064a3aa64c8d8ceabd554a"</a:t>
            </a:r>
            <a:r>
              <a:rPr lang="it-IT" sz="1100" b="0" dirty="0">
                <a:solidFill>
                  <a:srgbClr val="D4D4D4"/>
                </a:solidFill>
                <a:effectLst/>
                <a:latin typeface="Consolas" panose="020B0609020204030204" pitchFamily="49" charset="0"/>
              </a:rPr>
              <a:t>;</a:t>
            </a:r>
          </a:p>
          <a:p>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Url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"https://api.spoonacular.com/"</a:t>
            </a:r>
            <a:r>
              <a:rPr lang="it-IT" sz="1100" b="0" dirty="0">
                <a:solidFill>
                  <a:srgbClr val="D4D4D4"/>
                </a:solidFill>
                <a:effectLst/>
                <a:latin typeface="Consolas" panose="020B0609020204030204" pitchFamily="49" charset="0"/>
              </a:rPr>
              <a:t>;</a:t>
            </a:r>
          </a:p>
          <a:p>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nProdotti</a:t>
            </a:r>
            <a:r>
              <a:rPr lang="it-IT" sz="1100" b="0" dirty="0">
                <a:solidFill>
                  <a:srgbClr val="D4D4D4"/>
                </a:solidFill>
                <a:effectLst/>
                <a:latin typeface="Consolas" panose="020B0609020204030204" pitchFamily="49" charset="0"/>
              </a:rPr>
              <a:t>=</a:t>
            </a:r>
            <a:r>
              <a:rPr lang="it-IT" sz="1100" b="0" dirty="0">
                <a:solidFill>
                  <a:srgbClr val="B5CEA8"/>
                </a:solidFill>
                <a:effectLst/>
                <a:latin typeface="Consolas" panose="020B0609020204030204" pitchFamily="49" charset="0"/>
              </a:rPr>
              <a:t>2</a:t>
            </a:r>
            <a:r>
              <a:rPr lang="it-IT" sz="1100" b="0" dirty="0">
                <a:solidFill>
                  <a:srgbClr val="D4D4D4"/>
                </a:solidFill>
                <a:effectLst/>
                <a:latin typeface="Consolas" panose="020B0609020204030204" pitchFamily="49" charset="0"/>
              </a:rPr>
              <a:t>;</a:t>
            </a:r>
          </a:p>
          <a:p>
            <a:r>
              <a:rPr lang="it-IT" sz="1100" b="0" dirty="0">
                <a:solidFill>
                  <a:srgbClr val="6A9955"/>
                </a:solidFill>
                <a:effectLst/>
                <a:latin typeface="Consolas" panose="020B0609020204030204" pitchFamily="49" charset="0"/>
              </a:rPr>
              <a:t>//credenziali </a:t>
            </a:r>
            <a:r>
              <a:rPr lang="it-IT" sz="1100" b="0" dirty="0" err="1">
                <a:solidFill>
                  <a:srgbClr val="6A9955"/>
                </a:solidFill>
                <a:effectLst/>
                <a:latin typeface="Consolas" panose="020B0609020204030204" pitchFamily="49" charset="0"/>
              </a:rPr>
              <a:t>spoonacular</a:t>
            </a:r>
            <a:endParaRPr lang="it-IT" sz="1100" b="0" dirty="0">
              <a:solidFill>
                <a:srgbClr val="D4D4D4"/>
              </a:solidFill>
              <a:effectLst/>
              <a:latin typeface="Consolas" panose="020B0609020204030204" pitchFamily="49" charset="0"/>
            </a:endParaRPr>
          </a:p>
          <a:p>
            <a:br>
              <a:rPr lang="it-IT" sz="1100" b="0" dirty="0">
                <a:solidFill>
                  <a:srgbClr val="D4D4D4"/>
                </a:solidFill>
                <a:effectLst/>
                <a:latin typeface="Consolas" panose="020B0609020204030204" pitchFamily="49" charset="0"/>
              </a:rPr>
            </a:br>
            <a:endParaRPr lang="it-IT" sz="1100" b="0" dirty="0">
              <a:solidFill>
                <a:srgbClr val="D4D4D4"/>
              </a:solidFill>
              <a:effectLst/>
              <a:latin typeface="Consolas" panose="020B0609020204030204" pitchFamily="49" charset="0"/>
            </a:endParaRPr>
          </a:p>
          <a:p>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a:solidFill>
                  <a:srgbClr val="DCDCAA"/>
                </a:solidFill>
                <a:effectLst/>
                <a:latin typeface="Consolas" panose="020B0609020204030204" pitchFamily="49" charset="0"/>
              </a:rPr>
              <a:t>cerca</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event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event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preventDefault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6A9955"/>
                </a:solidFill>
                <a:effectLst/>
                <a:latin typeface="Consolas" panose="020B0609020204030204" pitchFamily="49" charset="0"/>
              </a:rPr>
              <a:t>//</a:t>
            </a:r>
            <a:r>
              <a:rPr lang="it-IT" sz="1100" b="0" dirty="0" err="1">
                <a:solidFill>
                  <a:srgbClr val="6A9955"/>
                </a:solidFill>
                <a:effectLst/>
                <a:latin typeface="Consolas" panose="020B0609020204030204" pitchFamily="49" charset="0"/>
              </a:rPr>
              <a:t>randomImage</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const</a:t>
            </a:r>
            <a:r>
              <a:rPr lang="it-IT" sz="1100" b="0" dirty="0">
                <a:solidFill>
                  <a:srgbClr val="D4D4D4"/>
                </a:solidFill>
                <a:effectLst/>
                <a:latin typeface="Consolas" panose="020B0609020204030204" pitchFamily="49" charset="0"/>
              </a:rPr>
              <a:t> </a:t>
            </a:r>
            <a:r>
              <a:rPr lang="it-IT" sz="1100" b="0" dirty="0">
                <a:solidFill>
                  <a:srgbClr val="4FC1FF"/>
                </a:solidFill>
                <a:effectLst/>
                <a:latin typeface="Consolas" panose="020B0609020204030204" pitchFamily="49" charset="0"/>
              </a:rPr>
              <a:t>contenuto</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querySelector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'#tipo'</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value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Richiesta</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'https://foodish-api.herokuapp.com/api/images/'</a:t>
            </a:r>
            <a:r>
              <a:rPr lang="it-IT" sz="1100" b="0" dirty="0">
                <a:solidFill>
                  <a:srgbClr val="D4D4D4"/>
                </a:solidFill>
                <a:effectLst/>
                <a:latin typeface="Consolas" panose="020B0609020204030204" pitchFamily="49" charset="0"/>
              </a:rPr>
              <a:t>+</a:t>
            </a:r>
            <a:r>
              <a:rPr lang="it-IT" sz="1100" b="0" dirty="0">
                <a:solidFill>
                  <a:srgbClr val="4FC1FF"/>
                </a:solidFill>
                <a:effectLst/>
                <a:latin typeface="Consolas" panose="020B0609020204030204" pitchFamily="49" charset="0"/>
              </a:rPr>
              <a:t>contenuto</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DCDCAA"/>
                </a:solidFill>
                <a:effectLst/>
                <a:latin typeface="Consolas" panose="020B0609020204030204" pitchFamily="49" charset="0"/>
              </a:rPr>
              <a:t>fetch</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Richiesta</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onResponse</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6A9955"/>
                </a:solidFill>
                <a:effectLst/>
                <a:latin typeface="Consolas" panose="020B0609020204030204" pitchFamily="49" charset="0"/>
              </a:rPr>
              <a:t>//</a:t>
            </a:r>
            <a:r>
              <a:rPr lang="it-IT" sz="1100" b="0" dirty="0" err="1">
                <a:solidFill>
                  <a:srgbClr val="6A9955"/>
                </a:solidFill>
                <a:effectLst/>
                <a:latin typeface="Consolas" panose="020B0609020204030204" pitchFamily="49" charset="0"/>
              </a:rPr>
              <a:t>randomImage</a:t>
            </a:r>
            <a:endParaRPr lang="it-IT" sz="1100" b="0" dirty="0">
              <a:solidFill>
                <a:srgbClr val="D4D4D4"/>
              </a:solidFill>
              <a:effectLst/>
              <a:latin typeface="Consolas" panose="020B0609020204030204" pitchFamily="49" charset="0"/>
            </a:endParaRPr>
          </a:p>
          <a:p>
            <a:br>
              <a:rPr lang="it-IT" sz="1100" b="0" dirty="0">
                <a:solidFill>
                  <a:srgbClr val="D4D4D4"/>
                </a:solidFill>
                <a:effectLst/>
                <a:latin typeface="Consolas" panose="020B0609020204030204" pitchFamily="49" charset="0"/>
              </a:rPr>
            </a:br>
            <a:r>
              <a:rPr lang="it-IT" sz="1100" b="0" dirty="0">
                <a:solidFill>
                  <a:srgbClr val="D4D4D4"/>
                </a:solidFill>
                <a:effectLst/>
                <a:latin typeface="Consolas" panose="020B0609020204030204" pitchFamily="49" charset="0"/>
              </a:rPr>
              <a:t>    </a:t>
            </a:r>
            <a:r>
              <a:rPr lang="it-IT" sz="1100" b="0" dirty="0">
                <a:solidFill>
                  <a:srgbClr val="6A9955"/>
                </a:solidFill>
                <a:effectLst/>
                <a:latin typeface="Consolas" panose="020B0609020204030204" pitchFamily="49" charset="0"/>
              </a:rPr>
              <a:t>//richiesta prodotti</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prodottoUrl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recipes</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complexSearch?query</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r>
              <a:rPr lang="it-IT" sz="1100" b="0" dirty="0">
                <a:solidFill>
                  <a:srgbClr val="4FC1FF"/>
                </a:solidFill>
                <a:effectLst/>
                <a:latin typeface="Consolas" panose="020B0609020204030204" pitchFamily="49" charset="0"/>
              </a:rPr>
              <a:t>contenuto</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"&amp;</a:t>
            </a:r>
            <a:r>
              <a:rPr lang="it-IT" sz="1100" b="0" dirty="0" err="1">
                <a:solidFill>
                  <a:srgbClr val="CE9178"/>
                </a:solidFill>
                <a:effectLst/>
                <a:latin typeface="Consolas" panose="020B0609020204030204" pitchFamily="49" charset="0"/>
              </a:rPr>
              <a:t>number</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nProdotti</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RichiestaProdotti</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Url</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prodottoUrl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"&amp;</a:t>
            </a:r>
            <a:r>
              <a:rPr lang="it-IT" sz="1100" b="0" dirty="0" err="1">
                <a:solidFill>
                  <a:srgbClr val="CE9178"/>
                </a:solidFill>
                <a:effectLst/>
                <a:latin typeface="Consolas" panose="020B0609020204030204" pitchFamily="49" charset="0"/>
              </a:rPr>
              <a:t>apiKey</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r>
              <a:rPr lang="it-IT" sz="1100" b="0" dirty="0" err="1">
                <a:solidFill>
                  <a:srgbClr val="4FC1FF"/>
                </a:solidFill>
                <a:effectLst/>
                <a:latin typeface="Consolas" panose="020B0609020204030204" pitchFamily="49" charset="0"/>
              </a:rPr>
              <a:t>APIKey</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DCDCAA"/>
                </a:solidFill>
                <a:effectLst/>
                <a:latin typeface="Consolas" panose="020B0609020204030204" pitchFamily="49" charset="0"/>
              </a:rPr>
              <a:t>fetch</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RichiestaProdotti</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onResponse</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then</a:t>
            </a:r>
            <a:r>
              <a:rPr lang="it-IT" sz="1100" b="0" dirty="0">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onJsonProduct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6A9955"/>
                </a:solidFill>
                <a:effectLst/>
                <a:latin typeface="Consolas" panose="020B0609020204030204" pitchFamily="49" charset="0"/>
              </a:rPr>
              <a:t>//richiesta prodotti</a:t>
            </a:r>
            <a:endParaRPr lang="it-IT" sz="1100" b="0" dirty="0">
              <a:solidFill>
                <a:srgbClr val="D4D4D4"/>
              </a:solidFill>
              <a:effectLst/>
              <a:latin typeface="Consolas" panose="020B0609020204030204" pitchFamily="49" charset="0"/>
            </a:endParaRPr>
          </a:p>
          <a:p>
            <a:r>
              <a:rPr lang="it-IT" sz="1100" b="0" dirty="0">
                <a:solidFill>
                  <a:srgbClr val="D4D4D4"/>
                </a:solidFill>
                <a:effectLst/>
                <a:latin typeface="Consolas" panose="020B0609020204030204" pitchFamily="49" charset="0"/>
              </a:rPr>
              <a:t>}</a:t>
            </a:r>
          </a:p>
          <a:p>
            <a:endParaRPr lang="it-IT" sz="1100" b="0" dirty="0">
              <a:solidFill>
                <a:srgbClr val="D4D4D4"/>
              </a:solidFill>
              <a:effectLst/>
              <a:latin typeface="Consolas" panose="020B0609020204030204" pitchFamily="49" charset="0"/>
            </a:endParaRPr>
          </a:p>
          <a:p>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onResponse</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response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C586C0"/>
                </a:solidFill>
                <a:effectLst/>
                <a:latin typeface="Consolas" panose="020B0609020204030204" pitchFamily="49" charset="0"/>
              </a:rPr>
              <a:t>return</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response</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br>
              <a:rPr lang="it-IT" sz="1100" b="0" dirty="0">
                <a:solidFill>
                  <a:srgbClr val="D4D4D4"/>
                </a:solidFill>
                <a:effectLst/>
                <a:latin typeface="Consolas" panose="020B0609020204030204" pitchFamily="49" charset="0"/>
              </a:rPr>
            </a:br>
            <a:endParaRPr lang="it-IT" sz="1100" b="0" dirty="0">
              <a:solidFill>
                <a:srgbClr val="D4D4D4"/>
              </a:solidFill>
              <a:effectLst/>
              <a:latin typeface="Consolas" panose="020B0609020204030204" pitchFamily="49" charset="0"/>
            </a:endParaRPr>
          </a:p>
          <a:p>
            <a:endParaRPr lang="it-IT" sz="1100" b="0" dirty="0">
              <a:solidFill>
                <a:srgbClr val="D4D4D4"/>
              </a:solidFill>
              <a:effectLst/>
              <a:latin typeface="Consolas" panose="020B0609020204030204" pitchFamily="49" charset="0"/>
            </a:endParaRPr>
          </a:p>
          <a:p>
            <a:br>
              <a:rPr lang="it-IT" sz="1100" b="0" dirty="0">
                <a:solidFill>
                  <a:srgbClr val="D4D4D4"/>
                </a:solidFill>
                <a:effectLst/>
                <a:latin typeface="Consolas" panose="020B0609020204030204" pitchFamily="49" charset="0"/>
              </a:rPr>
            </a:br>
            <a:endParaRPr lang="it-IT" sz="1100" b="0" dirty="0">
              <a:solidFill>
                <a:srgbClr val="D4D4D4"/>
              </a:solidFill>
              <a:effectLst/>
              <a:latin typeface="Consolas" panose="020B0609020204030204" pitchFamily="49" charset="0"/>
            </a:endParaRPr>
          </a:p>
        </p:txBody>
      </p:sp>
      <p:sp>
        <p:nvSpPr>
          <p:cNvPr id="20" name="CasellaDiTesto 19">
            <a:extLst>
              <a:ext uri="{FF2B5EF4-FFF2-40B4-BE49-F238E27FC236}">
                <a16:creationId xmlns:a16="http://schemas.microsoft.com/office/drawing/2014/main" id="{E95BF95E-AE89-4DA6-AB81-14CED80FD953}"/>
              </a:ext>
            </a:extLst>
          </p:cNvPr>
          <p:cNvSpPr txBox="1"/>
          <p:nvPr/>
        </p:nvSpPr>
        <p:spPr>
          <a:xfrm>
            <a:off x="6543316" y="1038241"/>
            <a:ext cx="5378064" cy="5847755"/>
          </a:xfrm>
          <a:prstGeom prst="rect">
            <a:avLst/>
          </a:prstGeom>
          <a:noFill/>
        </p:spPr>
        <p:txBody>
          <a:bodyPr wrap="square">
            <a:spAutoFit/>
          </a:bodyPr>
          <a:lstStyle/>
          <a:p>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onJsonProduct</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console</a:t>
            </a:r>
            <a:r>
              <a:rPr lang="it-IT" sz="1100" b="0" dirty="0">
                <a:solidFill>
                  <a:srgbClr val="D4D4D4"/>
                </a:solidFill>
                <a:effectLst/>
                <a:latin typeface="Consolas" panose="020B0609020204030204" pitchFamily="49" charset="0"/>
              </a:rPr>
              <a:t>.</a:t>
            </a:r>
            <a:r>
              <a:rPr lang="it-IT" sz="1100" b="0" dirty="0">
                <a:solidFill>
                  <a:srgbClr val="DCDCAA"/>
                </a:solidFill>
                <a:effectLst/>
                <a:latin typeface="Consolas" panose="020B0609020204030204" pitchFamily="49" charset="0"/>
              </a:rPr>
              <a:t>log</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querySelector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"#prodotto"</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innerHTML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p</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querySelector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testoCibo</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p</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textContent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"Inoltre ci sono altri prodotti come questi!!"</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p</a:t>
            </a:r>
            <a:r>
              <a:rPr lang="it-IT" sz="1100" b="0" dirty="0" err="1">
                <a:solidFill>
                  <a:srgbClr val="D4D4D4"/>
                </a:solidFill>
                <a:effectLst/>
                <a:latin typeface="Consolas" panose="020B0609020204030204" pitchFamily="49" charset="0"/>
              </a:rPr>
              <a:t>.</a:t>
            </a:r>
            <a:r>
              <a:rPr lang="it-IT" sz="1100" b="0" dirty="0" err="1">
                <a:solidFill>
                  <a:srgbClr val="4FC1FF"/>
                </a:solidFill>
                <a:effectLst/>
                <a:latin typeface="Consolas" panose="020B0609020204030204" pitchFamily="49" charset="0"/>
              </a:rPr>
              <a:t>classList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remove</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hidden</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doc</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C586C0"/>
                </a:solidFill>
                <a:effectLst/>
                <a:latin typeface="Consolas" panose="020B0609020204030204" pitchFamily="49" charset="0"/>
              </a:rPr>
              <a:t>for</a:t>
            </a:r>
            <a:r>
              <a:rPr lang="it-IT" sz="1100" b="0" dirty="0">
                <a:solidFill>
                  <a:srgbClr val="D4D4D4"/>
                </a:solidFill>
                <a:effectLst/>
                <a:latin typeface="Consolas" panose="020B0609020204030204" pitchFamily="49" charset="0"/>
              </a:rPr>
              <a:t>(</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r>
              <a:rPr lang="it-IT" sz="1100" b="0" dirty="0">
                <a:solidFill>
                  <a:srgbClr val="B5CEA8"/>
                </a:solidFill>
                <a:effectLst/>
                <a:latin typeface="Consolas" panose="020B0609020204030204" pitchFamily="49" charset="0"/>
              </a:rPr>
              <a:t>0</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&lt;</a:t>
            </a:r>
            <a:r>
              <a:rPr lang="it-IT" sz="1100" b="0" dirty="0" err="1">
                <a:solidFill>
                  <a:srgbClr val="9CDCFE"/>
                </a:solidFill>
                <a:effectLst/>
                <a:latin typeface="Consolas" panose="020B0609020204030204" pitchFamily="49" charset="0"/>
              </a:rPr>
              <a:t>nProdotti</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doc</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results</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i</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div2</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'div'</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imgDoc</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img</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imgDoc</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src</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image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titoloImg</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'h1'</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titoloImg</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textContent</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title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div2</a:t>
            </a:r>
            <a:r>
              <a:rPr lang="it-IT" sz="1100" b="0" dirty="0">
                <a:solidFill>
                  <a:srgbClr val="D4D4D4"/>
                </a:solidFill>
                <a:effectLst/>
                <a:latin typeface="Consolas" panose="020B0609020204030204" pitchFamily="49" charset="0"/>
              </a:rPr>
              <a:t>.</a:t>
            </a:r>
            <a:r>
              <a:rPr lang="it-IT" sz="1100" b="0" dirty="0">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imgDoc</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div2</a:t>
            </a:r>
            <a:r>
              <a:rPr lang="it-IT" sz="1100" b="0" dirty="0">
                <a:solidFill>
                  <a:srgbClr val="D4D4D4"/>
                </a:solidFill>
                <a:effectLst/>
                <a:latin typeface="Consolas" panose="020B0609020204030204" pitchFamily="49" charset="0"/>
              </a:rPr>
              <a:t>.</a:t>
            </a:r>
            <a:r>
              <a:rPr lang="it-IT" sz="1100" b="0" dirty="0">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titoloImg</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a:solidFill>
                  <a:srgbClr val="9CDCFE"/>
                </a:solidFill>
                <a:effectLst/>
                <a:latin typeface="Consolas" panose="020B0609020204030204" pitchFamily="49" charset="0"/>
              </a:rPr>
              <a:t>div2</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p>
          <a:p>
            <a:r>
              <a:rPr lang="it-IT" sz="1100" b="0" dirty="0">
                <a:solidFill>
                  <a:srgbClr val="D4D4D4"/>
                </a:solidFill>
                <a:effectLst/>
                <a:latin typeface="Consolas" panose="020B0609020204030204" pitchFamily="49" charset="0"/>
              </a:rPr>
              <a:t>}</a:t>
            </a:r>
            <a:br>
              <a:rPr lang="it-IT" sz="1100" b="0" dirty="0">
                <a:solidFill>
                  <a:srgbClr val="D4D4D4"/>
                </a:solidFill>
                <a:effectLst/>
                <a:latin typeface="Consolas" panose="020B0609020204030204" pitchFamily="49" charset="0"/>
              </a:rPr>
            </a:br>
            <a:r>
              <a:rPr lang="it-IT" sz="1100" b="0" dirty="0" err="1">
                <a:solidFill>
                  <a:srgbClr val="569CD6"/>
                </a:solidFill>
                <a:effectLst/>
                <a:latin typeface="Consolas" panose="020B0609020204030204" pitchFamily="49" charset="0"/>
              </a:rPr>
              <a:t>function</a:t>
            </a:r>
            <a:r>
              <a:rPr lang="it-IT" sz="1100" b="0" dirty="0">
                <a:solidFill>
                  <a:srgbClr val="D4D4D4"/>
                </a:solidFill>
                <a:effectLst/>
                <a:latin typeface="Consolas" panose="020B0609020204030204" pitchFamily="49" charset="0"/>
              </a:rPr>
              <a:t> </a:t>
            </a:r>
            <a:r>
              <a:rPr lang="it-IT" sz="1100" b="0" dirty="0" err="1">
                <a:solidFill>
                  <a:srgbClr val="DCDCAA"/>
                </a:solidFill>
                <a:effectLst/>
                <a:latin typeface="Consolas" panose="020B0609020204030204" pitchFamily="49" charset="0"/>
              </a:rPr>
              <a:t>onJson</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console</a:t>
            </a:r>
            <a:r>
              <a:rPr lang="it-IT" sz="1100" b="0" dirty="0">
                <a:solidFill>
                  <a:srgbClr val="D4D4D4"/>
                </a:solidFill>
                <a:effectLst/>
                <a:latin typeface="Consolas" panose="020B0609020204030204" pitchFamily="49" charset="0"/>
              </a:rPr>
              <a:t>.</a:t>
            </a:r>
            <a:r>
              <a:rPr lang="it-IT" sz="1100" b="0" dirty="0">
                <a:solidFill>
                  <a:srgbClr val="DCDCAA"/>
                </a:solidFill>
                <a:effectLst/>
                <a:latin typeface="Consolas" panose="020B0609020204030204" pitchFamily="49" charset="0"/>
              </a:rPr>
              <a:t>log</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a:solidFill>
                  <a:srgbClr val="9CDCFE"/>
                </a:solidFill>
                <a:effectLst/>
                <a:latin typeface="Consolas" panose="020B0609020204030204" pitchFamily="49" charset="0"/>
              </a:rPr>
              <a:t>div</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querySelector</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'#foto'</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innerHTML</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569CD6"/>
                </a:solidFill>
                <a:effectLst/>
                <a:latin typeface="Consolas" panose="020B0609020204030204" pitchFamily="49" charset="0"/>
              </a:rPr>
              <a:t>let</a:t>
            </a:r>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imgDoc</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document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createElement</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a:t>
            </a:r>
            <a:r>
              <a:rPr lang="it-IT" sz="1100" b="0" dirty="0" err="1">
                <a:solidFill>
                  <a:srgbClr val="CE9178"/>
                </a:solidFill>
                <a:effectLst/>
                <a:latin typeface="Consolas" panose="020B0609020204030204" pitchFamily="49" charset="0"/>
              </a:rPr>
              <a:t>img</a:t>
            </a:r>
            <a:r>
              <a:rPr lang="it-IT" sz="1100" b="0" dirty="0">
                <a:solidFill>
                  <a:srgbClr val="CE9178"/>
                </a:solidFill>
                <a:effectLst/>
                <a:latin typeface="Consolas" panose="020B0609020204030204" pitchFamily="49" charset="0"/>
              </a:rPr>
              <a:t>'</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imgDoc</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src</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json</a:t>
            </a:r>
            <a:r>
              <a:rPr lang="it-IT" sz="1100" b="0" dirty="0" err="1">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image</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imgDoc</a:t>
            </a:r>
            <a:r>
              <a:rPr lang="it-IT" sz="1100" b="0" dirty="0" err="1">
                <a:solidFill>
                  <a:srgbClr val="D4D4D4"/>
                </a:solidFill>
                <a:effectLst/>
                <a:latin typeface="Consolas" panose="020B0609020204030204" pitchFamily="49" charset="0"/>
              </a:rPr>
              <a:t>.</a:t>
            </a:r>
            <a:r>
              <a:rPr lang="it-IT" sz="1100" b="0" dirty="0" err="1">
                <a:solidFill>
                  <a:srgbClr val="4FC1FF"/>
                </a:solidFill>
                <a:effectLst/>
                <a:latin typeface="Consolas" panose="020B0609020204030204" pitchFamily="49" charset="0"/>
              </a:rPr>
              <a:t>classList</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add</a:t>
            </a:r>
            <a:r>
              <a:rPr lang="it-IT" sz="1100" b="0" dirty="0">
                <a:solidFill>
                  <a:srgbClr val="D4D4D4"/>
                </a:solidFill>
                <a:effectLst/>
                <a:latin typeface="Consolas" panose="020B0609020204030204" pitchFamily="49" charset="0"/>
              </a:rPr>
              <a:t>(</a:t>
            </a:r>
            <a:r>
              <a:rPr lang="it-IT" sz="1100" b="0" dirty="0">
                <a:solidFill>
                  <a:srgbClr val="CE9178"/>
                </a:solidFill>
                <a:effectLst/>
                <a:latin typeface="Consolas" panose="020B0609020204030204" pitchFamily="49" charset="0"/>
              </a:rPr>
              <a:t>'grandezza'</a:t>
            </a:r>
            <a:r>
              <a:rPr lang="it-IT" sz="1100" b="0" dirty="0">
                <a:solidFill>
                  <a:srgbClr val="D4D4D4"/>
                </a:solidFill>
                <a:effectLst/>
                <a:latin typeface="Consolas" panose="020B0609020204030204" pitchFamily="49" charset="0"/>
              </a:rPr>
              <a:t>);</a:t>
            </a:r>
          </a:p>
          <a:p>
            <a:r>
              <a:rPr lang="it-IT" sz="1100" b="0" dirty="0">
                <a:solidFill>
                  <a:srgbClr val="D4D4D4"/>
                </a:solidFill>
                <a:effectLst/>
                <a:latin typeface="Consolas" panose="020B0609020204030204" pitchFamily="49" charset="0"/>
              </a:rPr>
              <a:t>    </a:t>
            </a:r>
            <a:r>
              <a:rPr lang="it-IT" sz="1100" b="0" dirty="0" err="1">
                <a:solidFill>
                  <a:srgbClr val="9CDCFE"/>
                </a:solidFill>
                <a:effectLst/>
                <a:latin typeface="Consolas" panose="020B0609020204030204" pitchFamily="49" charset="0"/>
              </a:rPr>
              <a:t>div</a:t>
            </a:r>
            <a:r>
              <a:rPr lang="it-IT" sz="1100" b="0" dirty="0" err="1">
                <a:solidFill>
                  <a:srgbClr val="D4D4D4"/>
                </a:solidFill>
                <a:effectLst/>
                <a:latin typeface="Consolas" panose="020B0609020204030204" pitchFamily="49" charset="0"/>
              </a:rPr>
              <a:t>.</a:t>
            </a:r>
            <a:r>
              <a:rPr lang="it-IT" sz="1100" b="0" dirty="0" err="1">
                <a:solidFill>
                  <a:srgbClr val="DCDCAA"/>
                </a:solidFill>
                <a:effectLst/>
                <a:latin typeface="Consolas" panose="020B0609020204030204" pitchFamily="49" charset="0"/>
              </a:rPr>
              <a:t>appendChild</a:t>
            </a:r>
            <a:r>
              <a:rPr lang="it-IT" sz="1100" b="0" dirty="0">
                <a:solidFill>
                  <a:srgbClr val="D4D4D4"/>
                </a:solidFill>
                <a:effectLst/>
                <a:latin typeface="Consolas" panose="020B0609020204030204" pitchFamily="49" charset="0"/>
              </a:rPr>
              <a:t>(</a:t>
            </a:r>
            <a:r>
              <a:rPr lang="it-IT" sz="1100" b="0" dirty="0" err="1">
                <a:solidFill>
                  <a:srgbClr val="9CDCFE"/>
                </a:solidFill>
                <a:effectLst/>
                <a:latin typeface="Consolas" panose="020B0609020204030204" pitchFamily="49" charset="0"/>
              </a:rPr>
              <a:t>imgDoc</a:t>
            </a:r>
            <a:r>
              <a:rPr lang="it-IT" sz="1100" b="0" dirty="0">
                <a:solidFill>
                  <a:srgbClr val="D4D4D4"/>
                </a:solidFill>
                <a:effectLst/>
                <a:latin typeface="Consolas" panose="020B0609020204030204" pitchFamily="49" charset="0"/>
              </a:rPr>
              <a:t>); </a:t>
            </a:r>
          </a:p>
          <a:p>
            <a:br>
              <a:rPr lang="it-IT" sz="1100" b="0" dirty="0">
                <a:solidFill>
                  <a:srgbClr val="D4D4D4"/>
                </a:solidFill>
                <a:effectLst/>
                <a:latin typeface="Consolas" panose="020B0609020204030204" pitchFamily="49" charset="0"/>
              </a:rPr>
            </a:br>
            <a:r>
              <a:rPr lang="it-IT" sz="1100" b="0" dirty="0">
                <a:solidFill>
                  <a:srgbClr val="D4D4D4"/>
                </a:solidFill>
                <a:effectLst/>
                <a:latin typeface="Consolas" panose="020B0609020204030204" pitchFamily="49" charset="0"/>
              </a:rPr>
              <a:t>}</a:t>
            </a:r>
          </a:p>
        </p:txBody>
      </p:sp>
      <p:sp>
        <p:nvSpPr>
          <p:cNvPr id="22" name="Rettangolo 21">
            <a:extLst>
              <a:ext uri="{FF2B5EF4-FFF2-40B4-BE49-F238E27FC236}">
                <a16:creationId xmlns:a16="http://schemas.microsoft.com/office/drawing/2014/main" id="{7B984492-640B-4718-8FCC-B7D385654BB0}"/>
              </a:ext>
            </a:extLst>
          </p:cNvPr>
          <p:cNvSpPr/>
          <p:nvPr/>
        </p:nvSpPr>
        <p:spPr>
          <a:xfrm>
            <a:off x="174904" y="609601"/>
            <a:ext cx="11863107"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Rettangolo 23">
            <a:extLst>
              <a:ext uri="{FF2B5EF4-FFF2-40B4-BE49-F238E27FC236}">
                <a16:creationId xmlns:a16="http://schemas.microsoft.com/office/drawing/2014/main" id="{7AEF3CF7-E8F2-41F7-9E14-0920CF89F7A8}"/>
              </a:ext>
            </a:extLst>
          </p:cNvPr>
          <p:cNvSpPr/>
          <p:nvPr/>
        </p:nvSpPr>
        <p:spPr>
          <a:xfrm>
            <a:off x="6485429" y="995155"/>
            <a:ext cx="5549506" cy="572347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1329567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746430" y="55378"/>
            <a:ext cx="11291582" cy="702941"/>
          </a:xfrm>
        </p:spPr>
        <p:txBody>
          <a:bodyPr vert="horz" lIns="91440" tIns="45720" rIns="91440" bIns="45720" rtlCol="0" anchor="b">
            <a:normAutofit fontScale="90000"/>
          </a:bodyPr>
          <a:lstStyle/>
          <a:p>
            <a:r>
              <a:rPr lang="en-US" sz="4000" dirty="0" err="1">
                <a:solidFill>
                  <a:schemeClr val="tx2"/>
                </a:solidFill>
              </a:rPr>
              <a:t>Codice</a:t>
            </a:r>
            <a:r>
              <a:rPr lang="en-US" sz="4000" dirty="0">
                <a:solidFill>
                  <a:schemeClr val="tx2"/>
                </a:solidFill>
              </a:rPr>
              <a:t> </a:t>
            </a:r>
            <a:r>
              <a:rPr lang="en-US" sz="4000" dirty="0" err="1">
                <a:solidFill>
                  <a:schemeClr val="tx2"/>
                </a:solidFill>
              </a:rPr>
              <a:t>Sezione</a:t>
            </a:r>
            <a:r>
              <a:rPr lang="en-US" sz="4000" dirty="0">
                <a:solidFill>
                  <a:schemeClr val="tx2"/>
                </a:solidFill>
              </a:rPr>
              <a:t> “</a:t>
            </a:r>
            <a:r>
              <a:rPr lang="en-US" sz="4000" dirty="0" err="1">
                <a:solidFill>
                  <a:schemeClr val="tx2"/>
                </a:solidFill>
              </a:rPr>
              <a:t>sALA</a:t>
            </a:r>
            <a:r>
              <a:rPr lang="en-US" sz="4000" dirty="0">
                <a:solidFill>
                  <a:schemeClr val="tx2"/>
                </a:solidFill>
              </a:rPr>
              <a:t>” E “Cosa </a:t>
            </a:r>
            <a:r>
              <a:rPr lang="en-US" sz="4000" dirty="0" err="1">
                <a:solidFill>
                  <a:schemeClr val="tx2"/>
                </a:solidFill>
              </a:rPr>
              <a:t>maNGIO</a:t>
            </a:r>
            <a:r>
              <a:rPr lang="en-US" sz="4000" dirty="0">
                <a:solidFill>
                  <a:schemeClr val="tx2"/>
                </a:solidFill>
              </a:rPr>
              <a:t>?”</a:t>
            </a:r>
          </a:p>
        </p:txBody>
      </p:sp>
      <p:sp>
        <p:nvSpPr>
          <p:cNvPr id="13" name="CasellaDiTesto 12">
            <a:extLst>
              <a:ext uri="{FF2B5EF4-FFF2-40B4-BE49-F238E27FC236}">
                <a16:creationId xmlns:a16="http://schemas.microsoft.com/office/drawing/2014/main" id="{ADD8147D-A1FB-49A5-BC29-86A76BFAEDEE}"/>
              </a:ext>
            </a:extLst>
          </p:cNvPr>
          <p:cNvSpPr txBox="1"/>
          <p:nvPr/>
        </p:nvSpPr>
        <p:spPr>
          <a:xfrm>
            <a:off x="3876609" y="963773"/>
            <a:ext cx="4295164" cy="369332"/>
          </a:xfrm>
          <a:prstGeom prst="rect">
            <a:avLst/>
          </a:prstGeom>
          <a:noFill/>
        </p:spPr>
        <p:txBody>
          <a:bodyPr wrap="square" rtlCol="0">
            <a:spAutoFit/>
          </a:bodyPr>
          <a:lstStyle/>
          <a:p>
            <a:pPr algn="ctr"/>
            <a:r>
              <a:rPr lang="it-IT" dirty="0">
                <a:solidFill>
                  <a:schemeClr val="tx2"/>
                </a:solidFill>
              </a:rPr>
              <a:t>CSS</a:t>
            </a:r>
          </a:p>
        </p:txBody>
      </p:sp>
      <p:sp>
        <p:nvSpPr>
          <p:cNvPr id="18" name="Rettangolo 17">
            <a:extLst>
              <a:ext uri="{FF2B5EF4-FFF2-40B4-BE49-F238E27FC236}">
                <a16:creationId xmlns:a16="http://schemas.microsoft.com/office/drawing/2014/main" id="{4369A88F-0AA6-49C5-AC7E-EE3AE7C582B7}"/>
              </a:ext>
            </a:extLst>
          </p:cNvPr>
          <p:cNvSpPr/>
          <p:nvPr/>
        </p:nvSpPr>
        <p:spPr>
          <a:xfrm>
            <a:off x="139741" y="964561"/>
            <a:ext cx="11768900"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DDA143BD-B688-4DFE-93D7-B67B7CCDBDD0}"/>
              </a:ext>
            </a:extLst>
          </p:cNvPr>
          <p:cNvSpPr/>
          <p:nvPr/>
        </p:nvSpPr>
        <p:spPr>
          <a:xfrm>
            <a:off x="139741" y="1352603"/>
            <a:ext cx="4544554" cy="5398416"/>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Rettangolo 1">
            <a:extLst>
              <a:ext uri="{FF2B5EF4-FFF2-40B4-BE49-F238E27FC236}">
                <a16:creationId xmlns:a16="http://schemas.microsoft.com/office/drawing/2014/main" id="{F4F8E9C0-BFD9-40F0-996D-9B39A46A422A}"/>
              </a:ext>
            </a:extLst>
          </p:cNvPr>
          <p:cNvSpPr/>
          <p:nvPr/>
        </p:nvSpPr>
        <p:spPr>
          <a:xfrm>
            <a:off x="283359" y="1534447"/>
            <a:ext cx="4500948" cy="5016758"/>
          </a:xfrm>
          <a:prstGeom prst="rect">
            <a:avLst/>
          </a:prstGeom>
        </p:spPr>
        <p:txBody>
          <a:bodyPr wrap="square">
            <a:spAutoFit/>
          </a:bodyPr>
          <a:lstStyle/>
          <a:p>
            <a:r>
              <a:rPr lang="it-IT" sz="1000" b="0" dirty="0">
                <a:solidFill>
                  <a:srgbClr val="D7BA7D"/>
                </a:solidFill>
                <a:effectLst/>
                <a:latin typeface="Consolas" panose="020B0609020204030204" pitchFamily="49" charset="0"/>
              </a:rPr>
              <a:t>body</a:t>
            </a:r>
            <a:r>
              <a:rPr lang="it-IT" sz="1000" b="0" dirty="0">
                <a:solidFill>
                  <a:srgbClr val="D4D4D4"/>
                </a:solidFill>
                <a:effectLst/>
                <a:latin typeface="Consolas" panose="020B0609020204030204" pitchFamily="49" charset="0"/>
              </a:rPr>
              <a:t> </a:t>
            </a:r>
            <a:r>
              <a:rPr lang="it-IT" sz="1000" b="0" dirty="0">
                <a:solidFill>
                  <a:srgbClr val="D7BA7D"/>
                </a:solidFill>
                <a:effectLst/>
                <a:latin typeface="Consolas" panose="020B0609020204030204" pitchFamily="49" charset="0"/>
              </a:rPr>
              <a:t>p</a:t>
            </a:r>
            <a:r>
              <a:rPr lang="it-IT" sz="1000" b="0" dirty="0">
                <a:solidFill>
                  <a:srgbClr val="D4D4D4"/>
                </a:solidFill>
                <a:effectLst/>
                <a:latin typeface="Consolas" panose="020B0609020204030204" pitchFamily="49" charset="0"/>
              </a:rPr>
              <a:t>, </a:t>
            </a:r>
            <a:r>
              <a:rPr lang="it-IT" sz="1000" b="0" dirty="0">
                <a:solidFill>
                  <a:srgbClr val="D7BA7D"/>
                </a:solidFill>
                <a:effectLst/>
                <a:latin typeface="Consolas" panose="020B0609020204030204" pitchFamily="49" charset="0"/>
              </a:rPr>
              <a:t>#testo</a:t>
            </a:r>
            <a:r>
              <a:rPr lang="it-IT" sz="1000" b="0" dirty="0">
                <a:solidFill>
                  <a:srgbClr val="D4D4D4"/>
                </a:solidFill>
                <a:effectLst/>
                <a:latin typeface="Consolas" panose="020B0609020204030204" pitchFamily="49" charset="0"/>
              </a:rPr>
              <a:t> </a:t>
            </a:r>
            <a:r>
              <a:rPr lang="it-IT" sz="1000" b="0" dirty="0">
                <a:solidFill>
                  <a:srgbClr val="D7BA7D"/>
                </a:solidFill>
                <a:effectLst/>
                <a:latin typeface="Consolas" panose="020B0609020204030204" pitchFamily="49" charset="0"/>
              </a:rPr>
              <a:t>p</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text-</a:t>
            </a:r>
            <a:r>
              <a:rPr lang="it-IT" sz="1000" b="0" dirty="0" err="1">
                <a:solidFill>
                  <a:srgbClr val="9CDCFE"/>
                </a:solidFill>
                <a:effectLst/>
                <a:latin typeface="Consolas" panose="020B0609020204030204" pitchFamily="49" charset="0"/>
              </a:rPr>
              <a:t>align</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font-size</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3rem</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font-family</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a:t>
            </a:r>
            <a:r>
              <a:rPr lang="it-IT" sz="1000" b="0" dirty="0" err="1">
                <a:solidFill>
                  <a:srgbClr val="CE9178"/>
                </a:solidFill>
                <a:effectLst/>
                <a:latin typeface="Consolas" panose="020B0609020204030204" pitchFamily="49" charset="0"/>
              </a:rPr>
              <a:t>Chango</a:t>
            </a:r>
            <a:r>
              <a:rPr lang="it-IT" sz="1000" b="0" dirty="0">
                <a:solidFill>
                  <a:srgbClr val="CE9178"/>
                </a:solidFill>
                <a:effectLst/>
                <a:latin typeface="Consolas" panose="020B0609020204030204" pitchFamily="49" charset="0"/>
              </a:rPr>
              <a:t>'</a:t>
            </a:r>
            <a:r>
              <a:rPr lang="it-IT" sz="1000" b="0" dirty="0">
                <a:solidFill>
                  <a:srgbClr val="D4D4D4"/>
                </a:solidFill>
                <a:effectLst/>
                <a:latin typeface="Consolas" panose="020B0609020204030204" pitchFamily="49" charset="0"/>
              </a:rPr>
              <a:t>, </a:t>
            </a:r>
            <a:r>
              <a:rPr lang="it-IT" sz="1000" b="0" dirty="0" err="1">
                <a:solidFill>
                  <a:srgbClr val="D4D4D4"/>
                </a:solidFill>
                <a:effectLst/>
                <a:latin typeface="Consolas" panose="020B0609020204030204" pitchFamily="49" charset="0"/>
              </a:rPr>
              <a:t>cursive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r>
              <a:rPr lang="it-IT" sz="1000" b="0" dirty="0">
                <a:solidFill>
                  <a:srgbClr val="D7BA7D"/>
                </a:solidFill>
                <a:effectLst/>
                <a:latin typeface="Consolas" panose="020B0609020204030204" pitchFamily="49" charset="0"/>
              </a:rPr>
              <a:t>body</a:t>
            </a:r>
            <a:r>
              <a:rPr lang="it-IT" sz="1000" b="0" dirty="0">
                <a:solidFill>
                  <a:srgbClr val="D4D4D4"/>
                </a:solidFill>
                <a:effectLst/>
                <a:latin typeface="Consolas" panose="020B0609020204030204" pitchFamily="49" charset="0"/>
              </a:rPr>
              <a:t> </a:t>
            </a:r>
            <a:r>
              <a:rPr lang="it-IT" sz="1000" b="0" dirty="0">
                <a:solidFill>
                  <a:srgbClr val="D7BA7D"/>
                </a:solidFill>
                <a:effectLst/>
                <a:latin typeface="Consolas" panose="020B0609020204030204" pitchFamily="49" charset="0"/>
              </a:rPr>
              <a:t>div</a:t>
            </a:r>
            <a:r>
              <a:rPr lang="it-IT" sz="1000" b="0" dirty="0">
                <a:solidFill>
                  <a:srgbClr val="D4D4D4"/>
                </a:solidFill>
                <a:effectLst/>
                <a:latin typeface="Consolas" panose="020B0609020204030204" pitchFamily="49" charset="0"/>
              </a:rPr>
              <a:t> </a:t>
            </a: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text-</a:t>
            </a:r>
            <a:r>
              <a:rPr lang="it-IT" sz="1000" b="0" dirty="0" err="1">
                <a:solidFill>
                  <a:srgbClr val="9CDCFE"/>
                </a:solidFill>
                <a:effectLst/>
                <a:latin typeface="Consolas" panose="020B0609020204030204" pitchFamily="49" charset="0"/>
              </a:rPr>
              <a:t>align</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margin</a:t>
            </a:r>
            <a:r>
              <a:rPr lang="it-IT" sz="1000" b="0" dirty="0">
                <a:solidFill>
                  <a:srgbClr val="9CDCFE"/>
                </a:solidFill>
                <a:effectLst/>
                <a:latin typeface="Consolas" panose="020B0609020204030204" pitchFamily="49" charset="0"/>
              </a:rPr>
              <a:t>-bottom</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2%</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r>
              <a:rPr lang="it-IT" sz="1000" b="0" dirty="0">
                <a:solidFill>
                  <a:srgbClr val="D7BA7D"/>
                </a:solidFill>
                <a:effectLst/>
                <a:latin typeface="Consolas" panose="020B0609020204030204" pitchFamily="49" charset="0"/>
              </a:rPr>
              <a:t>#foto</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align</a:t>
            </a:r>
            <a:r>
              <a:rPr lang="it-IT" sz="1000" b="0" dirty="0">
                <a:solidFill>
                  <a:srgbClr val="9CDCFE"/>
                </a:solidFill>
                <a:effectLst/>
                <a:latin typeface="Consolas" panose="020B0609020204030204" pitchFamily="49" charset="0"/>
              </a:rPr>
              <a:t>-items</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r>
              <a:rPr lang="it-IT" sz="1000" b="0" dirty="0">
                <a:solidFill>
                  <a:srgbClr val="D7BA7D"/>
                </a:solidFill>
                <a:effectLst/>
                <a:latin typeface="Consolas" panose="020B0609020204030204" pitchFamily="49" charset="0"/>
              </a:rPr>
              <a:t>.grandezza</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height</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600px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width</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600px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r>
              <a:rPr lang="it-IT" sz="1000" b="0" dirty="0" err="1">
                <a:solidFill>
                  <a:srgbClr val="D7BA7D"/>
                </a:solidFill>
                <a:effectLst/>
                <a:latin typeface="Consolas" panose="020B0609020204030204" pitchFamily="49" charset="0"/>
              </a:rPr>
              <a:t>form</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display</a:t>
            </a:r>
            <a:r>
              <a:rPr lang="it-IT" sz="1000" b="0" dirty="0">
                <a:solidFill>
                  <a:srgbClr val="D4D4D4"/>
                </a:solidFill>
                <a:effectLst/>
                <a:latin typeface="Consolas" panose="020B0609020204030204" pitchFamily="49" charset="0"/>
              </a:rPr>
              <a:t>: </a:t>
            </a:r>
            <a:r>
              <a:rPr lang="it-IT" sz="1000" b="0" dirty="0" err="1">
                <a:solidFill>
                  <a:srgbClr val="CE9178"/>
                </a:solidFill>
                <a:effectLst/>
                <a:latin typeface="Consolas" panose="020B0609020204030204" pitchFamily="49" charset="0"/>
              </a:rPr>
              <a:t>flex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flex-direction</a:t>
            </a:r>
            <a:r>
              <a:rPr lang="it-IT" sz="1000" b="0" dirty="0">
                <a:solidFill>
                  <a:srgbClr val="D4D4D4"/>
                </a:solidFill>
                <a:effectLst/>
                <a:latin typeface="Consolas" panose="020B0609020204030204" pitchFamily="49" charset="0"/>
              </a:rPr>
              <a:t>: </a:t>
            </a:r>
            <a:r>
              <a:rPr lang="it-IT" sz="1000" b="0" dirty="0" err="1">
                <a:solidFill>
                  <a:srgbClr val="CE9178"/>
                </a:solidFill>
                <a:effectLst/>
                <a:latin typeface="Consolas" panose="020B0609020204030204" pitchFamily="49" charset="0"/>
              </a:rPr>
              <a:t>column</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text-</a:t>
            </a:r>
            <a:r>
              <a:rPr lang="it-IT" sz="1000" b="0" dirty="0" err="1">
                <a:solidFill>
                  <a:srgbClr val="9CDCFE"/>
                </a:solidFill>
                <a:effectLst/>
                <a:latin typeface="Consolas" panose="020B0609020204030204" pitchFamily="49" charset="0"/>
              </a:rPr>
              <a:t>align</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justify-content</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align</a:t>
            </a:r>
            <a:r>
              <a:rPr lang="it-IT" sz="1000" b="0" dirty="0">
                <a:solidFill>
                  <a:srgbClr val="9CDCFE"/>
                </a:solidFill>
                <a:effectLst/>
                <a:latin typeface="Consolas" panose="020B0609020204030204" pitchFamily="49" charset="0"/>
              </a:rPr>
              <a:t>-items</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r>
              <a:rPr lang="it-IT" sz="1000" b="0" dirty="0" err="1">
                <a:solidFill>
                  <a:srgbClr val="D7BA7D"/>
                </a:solidFill>
                <a:effectLst/>
                <a:latin typeface="Consolas" panose="020B0609020204030204" pitchFamily="49" charset="0"/>
              </a:rPr>
              <a:t>form</a:t>
            </a:r>
            <a:r>
              <a:rPr lang="it-IT" sz="1000" b="0" dirty="0">
                <a:solidFill>
                  <a:srgbClr val="D4D4D4"/>
                </a:solidFill>
                <a:effectLst/>
                <a:latin typeface="Consolas" panose="020B0609020204030204" pitchFamily="49" charset="0"/>
              </a:rPr>
              <a:t> </a:t>
            </a:r>
            <a:r>
              <a:rPr lang="it-IT" sz="1000" b="0" dirty="0">
                <a:solidFill>
                  <a:srgbClr val="D7BA7D"/>
                </a:solidFill>
                <a:effectLst/>
                <a:latin typeface="Consolas" panose="020B0609020204030204" pitchFamily="49" charset="0"/>
              </a:rPr>
              <a:t>h1</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text-</a:t>
            </a:r>
            <a:r>
              <a:rPr lang="it-IT" sz="1000" b="0" dirty="0" err="1">
                <a:solidFill>
                  <a:srgbClr val="9CDCFE"/>
                </a:solidFill>
                <a:effectLst/>
                <a:latin typeface="Consolas" panose="020B0609020204030204" pitchFamily="49" charset="0"/>
              </a:rPr>
              <a:t>align</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p:txBody>
      </p:sp>
      <p:pic>
        <p:nvPicPr>
          <p:cNvPr id="3" name="Immagine 2">
            <a:extLst>
              <a:ext uri="{FF2B5EF4-FFF2-40B4-BE49-F238E27FC236}">
                <a16:creationId xmlns:a16="http://schemas.microsoft.com/office/drawing/2014/main" id="{7184AED3-4CD6-4741-931B-1EDF96C7198E}"/>
              </a:ext>
            </a:extLst>
          </p:cNvPr>
          <p:cNvPicPr>
            <a:picLocks noChangeAspect="1"/>
          </p:cNvPicPr>
          <p:nvPr/>
        </p:nvPicPr>
        <p:blipFill>
          <a:blip r:embed="rId2"/>
          <a:stretch>
            <a:fillRect/>
          </a:stretch>
        </p:blipFill>
        <p:spPr>
          <a:xfrm>
            <a:off x="4684295" y="1333106"/>
            <a:ext cx="3093635" cy="5417914"/>
          </a:xfrm>
          <a:prstGeom prst="rect">
            <a:avLst/>
          </a:prstGeom>
        </p:spPr>
      </p:pic>
      <p:sp>
        <p:nvSpPr>
          <p:cNvPr id="4" name="Rettangolo 3">
            <a:extLst>
              <a:ext uri="{FF2B5EF4-FFF2-40B4-BE49-F238E27FC236}">
                <a16:creationId xmlns:a16="http://schemas.microsoft.com/office/drawing/2014/main" id="{07AFFB02-D283-4647-ABB9-5EEDA178367B}"/>
              </a:ext>
            </a:extLst>
          </p:cNvPr>
          <p:cNvSpPr/>
          <p:nvPr/>
        </p:nvSpPr>
        <p:spPr>
          <a:xfrm>
            <a:off x="4728116" y="1534447"/>
            <a:ext cx="2963802" cy="4893647"/>
          </a:xfrm>
          <a:prstGeom prst="rect">
            <a:avLst/>
          </a:prstGeom>
        </p:spPr>
        <p:txBody>
          <a:bodyPr wrap="square">
            <a:spAutoFit/>
          </a:bodyPr>
          <a:lstStyle/>
          <a:p>
            <a:r>
              <a:rPr lang="it-IT" sz="1000" b="0" dirty="0">
                <a:solidFill>
                  <a:srgbClr val="D7BA7D"/>
                </a:solidFill>
                <a:effectLst/>
                <a:latin typeface="Consolas" panose="020B0609020204030204" pitchFamily="49" charset="0"/>
              </a:rPr>
              <a:t>#immagini</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display</a:t>
            </a:r>
            <a:r>
              <a:rPr lang="it-IT" sz="1000" b="0" dirty="0">
                <a:solidFill>
                  <a:srgbClr val="D4D4D4"/>
                </a:solidFill>
                <a:effectLst/>
                <a:latin typeface="Consolas" panose="020B0609020204030204" pitchFamily="49" charset="0"/>
              </a:rPr>
              <a:t>: </a:t>
            </a:r>
            <a:r>
              <a:rPr lang="it-IT" sz="1000" b="0" dirty="0" err="1">
                <a:solidFill>
                  <a:srgbClr val="CE9178"/>
                </a:solidFill>
                <a:effectLst/>
                <a:latin typeface="Consolas" panose="020B0609020204030204" pitchFamily="49" charset="0"/>
              </a:rPr>
              <a:t>flex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flex-wrap</a:t>
            </a:r>
            <a:r>
              <a:rPr lang="it-IT" sz="1000" b="0" dirty="0">
                <a:solidFill>
                  <a:srgbClr val="D4D4D4"/>
                </a:solidFill>
                <a:effectLst/>
                <a:latin typeface="Consolas" panose="020B0609020204030204" pitchFamily="49" charset="0"/>
              </a:rPr>
              <a:t>: </a:t>
            </a:r>
            <a:r>
              <a:rPr lang="it-IT" sz="1000" b="0" dirty="0" err="1">
                <a:solidFill>
                  <a:srgbClr val="CE9178"/>
                </a:solidFill>
                <a:effectLst/>
                <a:latin typeface="Consolas" panose="020B0609020204030204" pitchFamily="49" charset="0"/>
              </a:rPr>
              <a:t>wrap</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justify-content</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br>
              <a:rPr lang="it-IT" sz="1000" b="0" dirty="0">
                <a:solidFill>
                  <a:srgbClr val="D4D4D4"/>
                </a:solidFill>
                <a:effectLst/>
                <a:latin typeface="Consolas" panose="020B0609020204030204" pitchFamily="49" charset="0"/>
              </a:rPr>
            </a:br>
            <a:r>
              <a:rPr lang="it-IT" sz="1000" b="0" dirty="0">
                <a:solidFill>
                  <a:srgbClr val="D4D4D4"/>
                </a:solidFill>
                <a:effectLst/>
                <a:latin typeface="Consolas" panose="020B0609020204030204" pitchFamily="49" charset="0"/>
              </a:rPr>
              <a:t>}</a:t>
            </a:r>
          </a:p>
          <a:p>
            <a:br>
              <a:rPr lang="it-IT" sz="1000" b="0" dirty="0">
                <a:solidFill>
                  <a:srgbClr val="D4D4D4"/>
                </a:solidFill>
                <a:effectLst/>
                <a:latin typeface="Consolas" panose="020B0609020204030204" pitchFamily="49" charset="0"/>
              </a:rPr>
            </a:br>
            <a:r>
              <a:rPr lang="it-IT" sz="1000" b="0" dirty="0">
                <a:solidFill>
                  <a:srgbClr val="D7BA7D"/>
                </a:solidFill>
                <a:effectLst/>
                <a:latin typeface="Consolas" panose="020B0609020204030204" pitchFamily="49" charset="0"/>
              </a:rPr>
              <a:t>.</a:t>
            </a:r>
            <a:r>
              <a:rPr lang="it-IT" sz="1000" b="0" dirty="0" err="1">
                <a:solidFill>
                  <a:srgbClr val="D7BA7D"/>
                </a:solidFill>
                <a:effectLst/>
                <a:latin typeface="Consolas" panose="020B0609020204030204" pitchFamily="49" charset="0"/>
              </a:rPr>
              <a:t>conteiner</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width</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350px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height</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auto</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border</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2px</a:t>
            </a:r>
            <a:r>
              <a:rPr lang="it-IT" sz="1000" b="0" dirty="0">
                <a:solidFill>
                  <a:srgbClr val="D4D4D4"/>
                </a:solidFill>
                <a:effectLst/>
                <a:latin typeface="Consolas" panose="020B0609020204030204" pitchFamily="49" charset="0"/>
              </a:rPr>
              <a:t> </a:t>
            </a:r>
            <a:r>
              <a:rPr lang="it-IT" sz="1000" b="0" dirty="0" err="1">
                <a:solidFill>
                  <a:srgbClr val="CE9178"/>
                </a:solidFill>
                <a:effectLst/>
                <a:latin typeface="Consolas" panose="020B0609020204030204" pitchFamily="49" charset="0"/>
              </a:rPr>
              <a:t>solid</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black</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margin-right</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5px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border-radius</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10px</a:t>
            </a:r>
            <a:r>
              <a:rPr lang="it-IT" sz="1000" b="0" dirty="0">
                <a:solidFill>
                  <a:srgbClr val="D4D4D4"/>
                </a:solidFill>
                <a:effectLst/>
                <a:latin typeface="Consolas" panose="020B0609020204030204" pitchFamily="49" charset="0"/>
              </a:rPr>
              <a:t>;</a:t>
            </a:r>
          </a:p>
          <a:p>
            <a:br>
              <a:rPr lang="it-IT" sz="1000" b="0" dirty="0">
                <a:solidFill>
                  <a:srgbClr val="D4D4D4"/>
                </a:solidFill>
                <a:effectLst/>
                <a:latin typeface="Consolas" panose="020B0609020204030204" pitchFamily="49" charset="0"/>
              </a:rPr>
            </a:br>
            <a:br>
              <a:rPr lang="it-IT" sz="1000" b="0" dirty="0">
                <a:solidFill>
                  <a:srgbClr val="D4D4D4"/>
                </a:solidFill>
                <a:effectLst/>
                <a:latin typeface="Consolas" panose="020B0609020204030204" pitchFamily="49" charset="0"/>
              </a:rPr>
            </a:br>
            <a:r>
              <a:rPr lang="it-IT" sz="1000" b="0" dirty="0">
                <a:solidFill>
                  <a:srgbClr val="D4D4D4"/>
                </a:solidFill>
                <a:effectLst/>
                <a:latin typeface="Consolas" panose="020B0609020204030204" pitchFamily="49" charset="0"/>
              </a:rPr>
              <a:t>}</a:t>
            </a:r>
          </a:p>
          <a:p>
            <a:r>
              <a:rPr lang="it-IT" sz="1000" b="0" dirty="0">
                <a:solidFill>
                  <a:srgbClr val="D7BA7D"/>
                </a:solidFill>
                <a:effectLst/>
                <a:latin typeface="Consolas" panose="020B0609020204030204" pitchFamily="49" charset="0"/>
              </a:rPr>
              <a:t>.</a:t>
            </a:r>
            <a:r>
              <a:rPr lang="it-IT" sz="1000" b="0" dirty="0" err="1">
                <a:solidFill>
                  <a:srgbClr val="D7BA7D"/>
                </a:solidFill>
                <a:effectLst/>
                <a:latin typeface="Consolas" panose="020B0609020204030204" pitchFamily="49" charset="0"/>
              </a:rPr>
              <a:t>conteiner</a:t>
            </a:r>
            <a:r>
              <a:rPr lang="it-IT" sz="1000" b="0" dirty="0">
                <a:solidFill>
                  <a:srgbClr val="D4D4D4"/>
                </a:solidFill>
                <a:effectLst/>
                <a:latin typeface="Consolas" panose="020B0609020204030204" pitchFamily="49" charset="0"/>
              </a:rPr>
              <a:t> </a:t>
            </a:r>
            <a:r>
              <a:rPr lang="it-IT" sz="1000" b="0" dirty="0" err="1">
                <a:solidFill>
                  <a:srgbClr val="D7BA7D"/>
                </a:solidFill>
                <a:effectLst/>
                <a:latin typeface="Consolas" panose="020B0609020204030204" pitchFamily="49" charset="0"/>
              </a:rPr>
              <a:t>img</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margin</a:t>
            </a:r>
            <a:r>
              <a:rPr lang="it-IT" sz="1000" b="0" dirty="0">
                <a:solidFill>
                  <a:srgbClr val="9CDCFE"/>
                </a:solidFill>
                <a:effectLst/>
                <a:latin typeface="Consolas" panose="020B0609020204030204" pitchFamily="49" charset="0"/>
              </a:rPr>
              <a:t>-top</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5px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br>
              <a:rPr lang="it-IT" sz="1000" b="0" dirty="0">
                <a:solidFill>
                  <a:srgbClr val="D4D4D4"/>
                </a:solidFill>
                <a:effectLst/>
                <a:latin typeface="Consolas" panose="020B0609020204030204" pitchFamily="49" charset="0"/>
              </a:rPr>
            </a:br>
            <a:r>
              <a:rPr lang="it-IT" sz="1000" b="0" dirty="0">
                <a:solidFill>
                  <a:srgbClr val="D7BA7D"/>
                </a:solidFill>
                <a:effectLst/>
                <a:latin typeface="Consolas" panose="020B0609020204030204" pitchFamily="49" charset="0"/>
              </a:rPr>
              <a:t>.</a:t>
            </a:r>
            <a:r>
              <a:rPr lang="it-IT" sz="1000" b="0" dirty="0" err="1">
                <a:solidFill>
                  <a:srgbClr val="D7BA7D"/>
                </a:solidFill>
                <a:effectLst/>
                <a:latin typeface="Consolas" panose="020B0609020204030204" pitchFamily="49" charset="0"/>
              </a:rPr>
              <a:t>intes</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text-</a:t>
            </a:r>
            <a:r>
              <a:rPr lang="it-IT" sz="1000" b="0" dirty="0" err="1">
                <a:solidFill>
                  <a:srgbClr val="9CDCFE"/>
                </a:solidFill>
                <a:effectLst/>
                <a:latin typeface="Consolas" panose="020B0609020204030204" pitchFamily="49" charset="0"/>
              </a:rPr>
              <a:t>align</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font-size</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1.5rem</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color</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#2CADE4</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br>
              <a:rPr lang="it-IT" sz="1000" b="0" dirty="0">
                <a:solidFill>
                  <a:srgbClr val="D4D4D4"/>
                </a:solidFill>
                <a:effectLst/>
                <a:latin typeface="Consolas" panose="020B0609020204030204" pitchFamily="49" charset="0"/>
              </a:rPr>
            </a:br>
            <a:endParaRPr lang="it-IT" sz="1200" dirty="0">
              <a:solidFill>
                <a:srgbClr val="D4D4D4"/>
              </a:solidFill>
              <a:latin typeface="Consolas" panose="020B0609020204030204" pitchFamily="49" charset="0"/>
            </a:endParaRPr>
          </a:p>
        </p:txBody>
      </p:sp>
      <p:sp>
        <p:nvSpPr>
          <p:cNvPr id="5" name="Rettangolo 4">
            <a:extLst>
              <a:ext uri="{FF2B5EF4-FFF2-40B4-BE49-F238E27FC236}">
                <a16:creationId xmlns:a16="http://schemas.microsoft.com/office/drawing/2014/main" id="{952D05EE-537A-412F-9131-78409ECD2B5F}"/>
              </a:ext>
            </a:extLst>
          </p:cNvPr>
          <p:cNvSpPr/>
          <p:nvPr/>
        </p:nvSpPr>
        <p:spPr>
          <a:xfrm>
            <a:off x="7791930" y="1352042"/>
            <a:ext cx="3662307" cy="5847755"/>
          </a:xfrm>
          <a:prstGeom prst="rect">
            <a:avLst/>
          </a:prstGeom>
        </p:spPr>
        <p:txBody>
          <a:bodyPr wrap="square">
            <a:spAutoFit/>
          </a:bodyPr>
          <a:lstStyle/>
          <a:p>
            <a:r>
              <a:rPr lang="it-IT" sz="1000" b="0" dirty="0">
                <a:solidFill>
                  <a:srgbClr val="D7BA7D"/>
                </a:solidFill>
                <a:effectLst/>
                <a:latin typeface="Consolas" panose="020B0609020204030204" pitchFamily="49" charset="0"/>
              </a:rPr>
              <a:t>#immagini</a:t>
            </a:r>
            <a:r>
              <a:rPr lang="it-IT" sz="1000" b="0" dirty="0">
                <a:solidFill>
                  <a:srgbClr val="D4D4D4"/>
                </a:solidFill>
                <a:effectLst/>
                <a:latin typeface="Consolas" panose="020B0609020204030204" pitchFamily="49" charset="0"/>
              </a:rPr>
              <a:t> </a:t>
            </a:r>
            <a:r>
              <a:rPr lang="it-IT" sz="1000" b="0" dirty="0">
                <a:solidFill>
                  <a:srgbClr val="D7BA7D"/>
                </a:solidFill>
                <a:effectLst/>
                <a:latin typeface="Consolas" panose="020B0609020204030204" pitchFamily="49" charset="0"/>
              </a:rPr>
              <a:t>h1</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margin</a:t>
            </a:r>
            <a:r>
              <a:rPr lang="it-IT" sz="1000" b="0" dirty="0">
                <a:solidFill>
                  <a:srgbClr val="9CDCFE"/>
                </a:solidFill>
                <a:effectLst/>
                <a:latin typeface="Consolas" panose="020B0609020204030204" pitchFamily="49" charset="0"/>
              </a:rPr>
              <a:t>-top</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-30px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font-size</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1.8rem</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br>
              <a:rPr lang="it-IT" sz="1000" b="0" dirty="0">
                <a:solidFill>
                  <a:srgbClr val="D4D4D4"/>
                </a:solidFill>
                <a:effectLst/>
                <a:latin typeface="Consolas" panose="020B0609020204030204" pitchFamily="49" charset="0"/>
              </a:rPr>
            </a:br>
            <a:r>
              <a:rPr lang="it-IT" sz="1000" b="0" dirty="0">
                <a:solidFill>
                  <a:srgbClr val="D7BA7D"/>
                </a:solidFill>
                <a:effectLst/>
                <a:latin typeface="Consolas" panose="020B0609020204030204" pitchFamily="49" charset="0"/>
              </a:rPr>
              <a:t>#sezione2</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display</a:t>
            </a:r>
            <a:r>
              <a:rPr lang="it-IT" sz="1000" b="0" dirty="0">
                <a:solidFill>
                  <a:srgbClr val="D4D4D4"/>
                </a:solidFill>
                <a:effectLst/>
                <a:latin typeface="Consolas" panose="020B0609020204030204" pitchFamily="49" charset="0"/>
              </a:rPr>
              <a:t>: </a:t>
            </a:r>
            <a:r>
              <a:rPr lang="it-IT" sz="1000" b="0" dirty="0" err="1">
                <a:solidFill>
                  <a:srgbClr val="CE9178"/>
                </a:solidFill>
                <a:effectLst/>
                <a:latin typeface="Consolas" panose="020B0609020204030204" pitchFamily="49" charset="0"/>
              </a:rPr>
              <a:t>flex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flex-direction</a:t>
            </a:r>
            <a:r>
              <a:rPr lang="it-IT" sz="1000" b="0" dirty="0">
                <a:solidFill>
                  <a:srgbClr val="D4D4D4"/>
                </a:solidFill>
                <a:effectLst/>
                <a:latin typeface="Consolas" panose="020B0609020204030204" pitchFamily="49" charset="0"/>
              </a:rPr>
              <a:t>: </a:t>
            </a:r>
            <a:r>
              <a:rPr lang="it-IT" sz="1000" b="0" dirty="0" err="1">
                <a:solidFill>
                  <a:srgbClr val="CE9178"/>
                </a:solidFill>
                <a:effectLst/>
                <a:latin typeface="Consolas" panose="020B0609020204030204" pitchFamily="49" charset="0"/>
              </a:rPr>
              <a:t>row</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justify-content</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align</a:t>
            </a:r>
            <a:r>
              <a:rPr lang="it-IT" sz="1000" b="0" dirty="0">
                <a:solidFill>
                  <a:srgbClr val="9CDCFE"/>
                </a:solidFill>
                <a:effectLst/>
                <a:latin typeface="Consolas" panose="020B0609020204030204" pitchFamily="49" charset="0"/>
              </a:rPr>
              <a:t>-items</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center</a:t>
            </a:r>
            <a:r>
              <a:rPr lang="it-IT" sz="1000" b="0" dirty="0">
                <a:solidFill>
                  <a:srgbClr val="D4D4D4"/>
                </a:solidFill>
                <a:effectLst/>
                <a:latin typeface="Consolas" panose="020B0609020204030204" pitchFamily="49" charset="0"/>
              </a:rPr>
              <a:t>;</a:t>
            </a:r>
          </a:p>
          <a:p>
            <a:br>
              <a:rPr lang="it-IT" sz="1000" b="0" dirty="0">
                <a:solidFill>
                  <a:srgbClr val="D4D4D4"/>
                </a:solidFill>
                <a:effectLst/>
                <a:latin typeface="Consolas" panose="020B0609020204030204" pitchFamily="49" charset="0"/>
              </a:rPr>
            </a:br>
            <a:r>
              <a:rPr lang="it-IT" sz="1000" b="0" dirty="0">
                <a:solidFill>
                  <a:srgbClr val="D4D4D4"/>
                </a:solidFill>
                <a:effectLst/>
                <a:latin typeface="Consolas" panose="020B0609020204030204" pitchFamily="49" charset="0"/>
              </a:rPr>
              <a:t>}</a:t>
            </a:r>
          </a:p>
          <a:p>
            <a:r>
              <a:rPr lang="it-IT" sz="1000" b="0" dirty="0">
                <a:solidFill>
                  <a:srgbClr val="D7BA7D"/>
                </a:solidFill>
                <a:effectLst/>
                <a:latin typeface="Consolas" panose="020B0609020204030204" pitchFamily="49" charset="0"/>
              </a:rPr>
              <a:t>#sezione2</a:t>
            </a:r>
            <a:r>
              <a:rPr lang="it-IT" sz="1000" b="0" dirty="0">
                <a:solidFill>
                  <a:srgbClr val="D4D4D4"/>
                </a:solidFill>
                <a:effectLst/>
                <a:latin typeface="Consolas" panose="020B0609020204030204" pitchFamily="49" charset="0"/>
              </a:rPr>
              <a:t> </a:t>
            </a:r>
            <a:r>
              <a:rPr lang="it-IT" sz="1000" b="0" dirty="0" err="1">
                <a:solidFill>
                  <a:srgbClr val="D7BA7D"/>
                </a:solidFill>
                <a:effectLst/>
                <a:latin typeface="Consolas" panose="020B0609020204030204" pitchFamily="49" charset="0"/>
              </a:rPr>
              <a:t>button</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margin-right</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50px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margin</a:t>
            </a:r>
            <a:r>
              <a:rPr lang="it-IT" sz="1000" b="0" dirty="0">
                <a:solidFill>
                  <a:srgbClr val="9CDCFE"/>
                </a:solidFill>
                <a:effectLst/>
                <a:latin typeface="Consolas" panose="020B0609020204030204" pitchFamily="49" charset="0"/>
              </a:rPr>
              <a:t>-bottom</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50px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r>
              <a:rPr lang="it-IT" sz="1000" b="0" dirty="0">
                <a:solidFill>
                  <a:srgbClr val="D7BA7D"/>
                </a:solidFill>
                <a:effectLst/>
                <a:latin typeface="Consolas" panose="020B0609020204030204" pitchFamily="49" charset="0"/>
              </a:rPr>
              <a:t>#fotoSale</a:t>
            </a:r>
            <a:r>
              <a:rPr lang="it-IT" sz="1000" b="0" dirty="0">
                <a:solidFill>
                  <a:srgbClr val="D4D4D4"/>
                </a:solidFill>
                <a:effectLst/>
                <a:latin typeface="Consolas" panose="020B0609020204030204" pitchFamily="49" charset="0"/>
              </a:rPr>
              <a:t> </a:t>
            </a:r>
            <a:r>
              <a:rPr lang="it-IT" sz="1000" b="0" dirty="0" err="1">
                <a:solidFill>
                  <a:srgbClr val="D7BA7D"/>
                </a:solidFill>
                <a:effectLst/>
                <a:latin typeface="Consolas" panose="020B0609020204030204" pitchFamily="49" charset="0"/>
              </a:rPr>
              <a:t>img</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height</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600px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width</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900px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border</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2px</a:t>
            </a:r>
            <a:r>
              <a:rPr lang="it-IT" sz="1000" b="0" dirty="0">
                <a:solidFill>
                  <a:srgbClr val="D4D4D4"/>
                </a:solidFill>
                <a:effectLst/>
                <a:latin typeface="Consolas" panose="020B0609020204030204" pitchFamily="49" charset="0"/>
              </a:rPr>
              <a:t> </a:t>
            </a:r>
            <a:r>
              <a:rPr lang="it-IT" sz="1000" b="0" dirty="0" err="1">
                <a:solidFill>
                  <a:srgbClr val="CE9178"/>
                </a:solidFill>
                <a:effectLst/>
                <a:latin typeface="Consolas" panose="020B0609020204030204" pitchFamily="49" charset="0"/>
              </a:rPr>
              <a:t>solid</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black</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margin-right</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5px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margin</a:t>
            </a:r>
            <a:r>
              <a:rPr lang="it-IT" sz="1000" b="0" dirty="0">
                <a:solidFill>
                  <a:srgbClr val="9CDCFE"/>
                </a:solidFill>
                <a:effectLst/>
                <a:latin typeface="Consolas" panose="020B0609020204030204" pitchFamily="49" charset="0"/>
              </a:rPr>
              <a:t>-top</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5px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err="1">
                <a:solidFill>
                  <a:srgbClr val="9CDCFE"/>
                </a:solidFill>
                <a:effectLst/>
                <a:latin typeface="Consolas" panose="020B0609020204030204" pitchFamily="49" charset="0"/>
              </a:rPr>
              <a:t>border-radius</a:t>
            </a:r>
            <a:r>
              <a:rPr lang="it-IT" sz="1000" b="0" dirty="0">
                <a:solidFill>
                  <a:srgbClr val="D4D4D4"/>
                </a:solidFill>
                <a:effectLst/>
                <a:latin typeface="Consolas" panose="020B0609020204030204" pitchFamily="49" charset="0"/>
              </a:rPr>
              <a:t>: </a:t>
            </a:r>
            <a:r>
              <a:rPr lang="it-IT" sz="1000" b="0" dirty="0">
                <a:solidFill>
                  <a:srgbClr val="B5CEA8"/>
                </a:solidFill>
                <a:effectLst/>
                <a:latin typeface="Consolas" panose="020B0609020204030204" pitchFamily="49" charset="0"/>
              </a:rPr>
              <a:t>10px</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br>
              <a:rPr lang="it-IT" sz="1000" b="0" dirty="0">
                <a:solidFill>
                  <a:srgbClr val="D4D4D4"/>
                </a:solidFill>
                <a:effectLst/>
                <a:latin typeface="Consolas" panose="020B0609020204030204" pitchFamily="49" charset="0"/>
              </a:rPr>
            </a:br>
            <a:r>
              <a:rPr lang="it-IT" sz="1000" b="0" dirty="0">
                <a:solidFill>
                  <a:srgbClr val="D7BA7D"/>
                </a:solidFill>
                <a:effectLst/>
                <a:latin typeface="Consolas" panose="020B0609020204030204" pitchFamily="49" charset="0"/>
              </a:rPr>
              <a:t>.</a:t>
            </a:r>
            <a:r>
              <a:rPr lang="it-IT" sz="1000" b="0" dirty="0" err="1">
                <a:solidFill>
                  <a:srgbClr val="D7BA7D"/>
                </a:solidFill>
                <a:effectLst/>
                <a:latin typeface="Consolas" panose="020B0609020204030204" pitchFamily="49" charset="0"/>
              </a:rPr>
              <a:t>hidden</a:t>
            </a:r>
            <a:endParaRPr lang="it-IT" sz="1000" b="0" dirty="0">
              <a:solidFill>
                <a:srgbClr val="D4D4D4"/>
              </a:solidFill>
              <a:effectLst/>
              <a:latin typeface="Consolas" panose="020B0609020204030204" pitchFamily="49" charset="0"/>
            </a:endParaRPr>
          </a:p>
          <a:p>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    </a:t>
            </a:r>
            <a:r>
              <a:rPr lang="it-IT" sz="1000" b="0" dirty="0">
                <a:solidFill>
                  <a:srgbClr val="9CDCFE"/>
                </a:solidFill>
                <a:effectLst/>
                <a:latin typeface="Consolas" panose="020B0609020204030204" pitchFamily="49" charset="0"/>
              </a:rPr>
              <a:t>display</a:t>
            </a:r>
            <a:r>
              <a:rPr lang="it-IT" sz="1000" b="0" dirty="0">
                <a:solidFill>
                  <a:srgbClr val="D4D4D4"/>
                </a:solidFill>
                <a:effectLst/>
                <a:latin typeface="Consolas" panose="020B0609020204030204" pitchFamily="49" charset="0"/>
              </a:rPr>
              <a:t>: </a:t>
            </a:r>
            <a:r>
              <a:rPr lang="it-IT" sz="1000" b="0" dirty="0">
                <a:solidFill>
                  <a:srgbClr val="CE9178"/>
                </a:solidFill>
                <a:effectLst/>
                <a:latin typeface="Consolas" panose="020B0609020204030204" pitchFamily="49" charset="0"/>
              </a:rPr>
              <a:t>none</a:t>
            </a:r>
            <a:r>
              <a:rPr lang="it-IT" sz="1000" b="0" dirty="0">
                <a:solidFill>
                  <a:srgbClr val="D4D4D4"/>
                </a:solidFill>
                <a:effectLst/>
                <a:latin typeface="Consolas" panose="020B0609020204030204" pitchFamily="49" charset="0"/>
              </a:rPr>
              <a:t>;</a:t>
            </a:r>
          </a:p>
          <a:p>
            <a:r>
              <a:rPr lang="it-IT" sz="1000" b="0" dirty="0">
                <a:solidFill>
                  <a:srgbClr val="D4D4D4"/>
                </a:solidFill>
                <a:effectLst/>
                <a:latin typeface="Consolas" panose="020B0609020204030204" pitchFamily="49" charset="0"/>
              </a:rPr>
              <a:t>}</a:t>
            </a:r>
          </a:p>
          <a:p>
            <a:br>
              <a:rPr lang="it-IT" sz="1000" b="0" dirty="0">
                <a:solidFill>
                  <a:srgbClr val="D4D4D4"/>
                </a:solidFill>
                <a:effectLst/>
                <a:latin typeface="Consolas" panose="020B0609020204030204" pitchFamily="49" charset="0"/>
              </a:rPr>
            </a:br>
            <a:endParaRPr lang="it-IT" sz="1000" b="0" dirty="0">
              <a:solidFill>
                <a:srgbClr val="D4D4D4"/>
              </a:solidFill>
              <a:effectLst/>
              <a:latin typeface="Consolas" panose="020B0609020204030204" pitchFamily="49" charset="0"/>
            </a:endParaRPr>
          </a:p>
          <a:p>
            <a:br>
              <a:rPr lang="it-IT" sz="1200" b="0" dirty="0">
                <a:solidFill>
                  <a:srgbClr val="D4D4D4"/>
                </a:solidFill>
                <a:effectLst/>
                <a:latin typeface="Consolas" panose="020B0609020204030204" pitchFamily="49" charset="0"/>
              </a:rPr>
            </a:br>
            <a:endParaRPr lang="en-US" sz="1200" dirty="0">
              <a:solidFill>
                <a:srgbClr val="D4D4D4"/>
              </a:solidFill>
              <a:latin typeface="Consolas" panose="020B0609020204030204" pitchFamily="49" charset="0"/>
            </a:endParaRPr>
          </a:p>
        </p:txBody>
      </p:sp>
      <p:pic>
        <p:nvPicPr>
          <p:cNvPr id="17" name="Immagine 16">
            <a:extLst>
              <a:ext uri="{FF2B5EF4-FFF2-40B4-BE49-F238E27FC236}">
                <a16:creationId xmlns:a16="http://schemas.microsoft.com/office/drawing/2014/main" id="{211A634D-96FD-4B18-A053-DC4CDA97DF3E}"/>
              </a:ext>
            </a:extLst>
          </p:cNvPr>
          <p:cNvPicPr>
            <a:picLocks noChangeAspect="1"/>
          </p:cNvPicPr>
          <p:nvPr/>
        </p:nvPicPr>
        <p:blipFill>
          <a:blip r:embed="rId2"/>
          <a:stretch>
            <a:fillRect/>
          </a:stretch>
        </p:blipFill>
        <p:spPr>
          <a:xfrm>
            <a:off x="7770545" y="1342311"/>
            <a:ext cx="4149228" cy="5425558"/>
          </a:xfrm>
          <a:prstGeom prst="rect">
            <a:avLst/>
          </a:prstGeom>
        </p:spPr>
      </p:pic>
    </p:spTree>
    <p:extLst>
      <p:ext uri="{BB962C8B-B14F-4D97-AF65-F5344CB8AC3E}">
        <p14:creationId xmlns:p14="http://schemas.microsoft.com/office/powerpoint/2010/main" val="13077383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3221070" y="30161"/>
            <a:ext cx="5769700" cy="702941"/>
          </a:xfrm>
        </p:spPr>
        <p:txBody>
          <a:bodyPr vert="horz" lIns="91440" tIns="45720" rIns="91440" bIns="45720" rtlCol="0" anchor="b">
            <a:normAutofit fontScale="90000"/>
          </a:bodyPr>
          <a:lstStyle/>
          <a:p>
            <a:r>
              <a:rPr lang="en-US" sz="4000" dirty="0">
                <a:solidFill>
                  <a:schemeClr val="tx2"/>
                </a:solidFill>
              </a:rPr>
              <a:t>JSON “</a:t>
            </a:r>
            <a:r>
              <a:rPr lang="en-US" sz="4000" dirty="0" err="1">
                <a:solidFill>
                  <a:schemeClr val="tx2"/>
                </a:solidFill>
              </a:rPr>
              <a:t>cosa</a:t>
            </a:r>
            <a:r>
              <a:rPr lang="en-US" sz="4000" dirty="0">
                <a:solidFill>
                  <a:schemeClr val="tx2"/>
                </a:solidFill>
              </a:rPr>
              <a:t> </a:t>
            </a:r>
            <a:r>
              <a:rPr lang="en-US" sz="4000" dirty="0" err="1">
                <a:solidFill>
                  <a:schemeClr val="tx2"/>
                </a:solidFill>
              </a:rPr>
              <a:t>mangio</a:t>
            </a:r>
            <a:r>
              <a:rPr lang="en-US" sz="4000" dirty="0">
                <a:solidFill>
                  <a:schemeClr val="tx2"/>
                </a:solidFill>
              </a:rPr>
              <a:t>”</a:t>
            </a:r>
          </a:p>
        </p:txBody>
      </p:sp>
      <p:sp>
        <p:nvSpPr>
          <p:cNvPr id="17" name="CasellaDiTesto 16">
            <a:extLst>
              <a:ext uri="{FF2B5EF4-FFF2-40B4-BE49-F238E27FC236}">
                <a16:creationId xmlns:a16="http://schemas.microsoft.com/office/drawing/2014/main" id="{823F05FE-BE65-40BA-86F6-3E84512E78BC}"/>
              </a:ext>
            </a:extLst>
          </p:cNvPr>
          <p:cNvSpPr txBox="1"/>
          <p:nvPr/>
        </p:nvSpPr>
        <p:spPr>
          <a:xfrm>
            <a:off x="427143" y="2561125"/>
            <a:ext cx="7895765" cy="369332"/>
          </a:xfrm>
          <a:prstGeom prst="rect">
            <a:avLst/>
          </a:prstGeom>
          <a:noFill/>
        </p:spPr>
        <p:txBody>
          <a:bodyPr wrap="square">
            <a:spAutoFit/>
          </a:bodyPr>
          <a:lstStyle/>
          <a:p>
            <a:r>
              <a:rPr lang="it-IT" b="0" dirty="0">
                <a:solidFill>
                  <a:srgbClr val="CE9178"/>
                </a:solidFill>
                <a:effectLst/>
                <a:latin typeface="Consolas" panose="020B0609020204030204" pitchFamily="49" charset="0"/>
              </a:rPr>
              <a:t>https://foodish-api.herokuapp.com/api/images/</a:t>
            </a:r>
            <a:r>
              <a:rPr lang="it-IT" b="0" dirty="0">
                <a:solidFill>
                  <a:schemeClr val="bg2"/>
                </a:solidFill>
                <a:effectLst/>
                <a:latin typeface="Consolas" panose="020B0609020204030204" pitchFamily="49" charset="0"/>
              </a:rPr>
              <a:t>’ValoreSelect’</a:t>
            </a:r>
          </a:p>
        </p:txBody>
      </p:sp>
      <p:sp>
        <p:nvSpPr>
          <p:cNvPr id="19" name="Titolo 6">
            <a:extLst>
              <a:ext uri="{FF2B5EF4-FFF2-40B4-BE49-F238E27FC236}">
                <a16:creationId xmlns:a16="http://schemas.microsoft.com/office/drawing/2014/main" id="{85EF3899-CA02-4F61-A980-541816AD4BE6}"/>
              </a:ext>
            </a:extLst>
          </p:cNvPr>
          <p:cNvSpPr txBox="1">
            <a:spLocks/>
          </p:cNvSpPr>
          <p:nvPr/>
        </p:nvSpPr>
        <p:spPr>
          <a:xfrm>
            <a:off x="432188" y="1871912"/>
            <a:ext cx="3358265"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Richiesta</a:t>
            </a:r>
            <a:r>
              <a:rPr lang="en-US" sz="2000" dirty="0">
                <a:solidFill>
                  <a:schemeClr val="tx2"/>
                </a:solidFill>
              </a:rPr>
              <a:t> 1</a:t>
            </a:r>
          </a:p>
        </p:txBody>
      </p:sp>
      <p:sp>
        <p:nvSpPr>
          <p:cNvPr id="21" name="Rettangolo 20">
            <a:extLst>
              <a:ext uri="{FF2B5EF4-FFF2-40B4-BE49-F238E27FC236}">
                <a16:creationId xmlns:a16="http://schemas.microsoft.com/office/drawing/2014/main" id="{79B5B99D-F38D-4BAF-BE3E-1B4DC66C4A41}"/>
              </a:ext>
            </a:extLst>
          </p:cNvPr>
          <p:cNvSpPr/>
          <p:nvPr/>
        </p:nvSpPr>
        <p:spPr>
          <a:xfrm>
            <a:off x="434438" y="2209031"/>
            <a:ext cx="10891194"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Rettangolo 21">
            <a:extLst>
              <a:ext uri="{FF2B5EF4-FFF2-40B4-BE49-F238E27FC236}">
                <a16:creationId xmlns:a16="http://schemas.microsoft.com/office/drawing/2014/main" id="{85E8B518-5528-4C9A-84DE-4F2A9829B135}"/>
              </a:ext>
            </a:extLst>
          </p:cNvPr>
          <p:cNvSpPr/>
          <p:nvPr/>
        </p:nvSpPr>
        <p:spPr>
          <a:xfrm>
            <a:off x="433512" y="2596512"/>
            <a:ext cx="10891193" cy="311362"/>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Titolo 6">
            <a:extLst>
              <a:ext uri="{FF2B5EF4-FFF2-40B4-BE49-F238E27FC236}">
                <a16:creationId xmlns:a16="http://schemas.microsoft.com/office/drawing/2014/main" id="{3C8D9E8E-9B1B-4FE5-9063-A9AD12373AFB}"/>
              </a:ext>
            </a:extLst>
          </p:cNvPr>
          <p:cNvSpPr txBox="1">
            <a:spLocks/>
          </p:cNvSpPr>
          <p:nvPr/>
        </p:nvSpPr>
        <p:spPr>
          <a:xfrm>
            <a:off x="433513" y="2574853"/>
            <a:ext cx="3358265"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Risposta</a:t>
            </a:r>
            <a:r>
              <a:rPr lang="en-US" sz="2000" dirty="0">
                <a:solidFill>
                  <a:schemeClr val="tx2"/>
                </a:solidFill>
              </a:rPr>
              <a:t> </a:t>
            </a:r>
          </a:p>
        </p:txBody>
      </p:sp>
      <p:sp>
        <p:nvSpPr>
          <p:cNvPr id="25" name="Rettangolo 24">
            <a:extLst>
              <a:ext uri="{FF2B5EF4-FFF2-40B4-BE49-F238E27FC236}">
                <a16:creationId xmlns:a16="http://schemas.microsoft.com/office/drawing/2014/main" id="{49B42448-6ED6-48FB-ABC6-F1D10A1D14E8}"/>
              </a:ext>
            </a:extLst>
          </p:cNvPr>
          <p:cNvSpPr/>
          <p:nvPr/>
        </p:nvSpPr>
        <p:spPr>
          <a:xfrm>
            <a:off x="433512" y="2906753"/>
            <a:ext cx="10892120"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2AAA8767-F5FF-47C7-9239-EAD7B061210F}"/>
              </a:ext>
            </a:extLst>
          </p:cNvPr>
          <p:cNvSpPr/>
          <p:nvPr/>
        </p:nvSpPr>
        <p:spPr>
          <a:xfrm>
            <a:off x="433512" y="3301053"/>
            <a:ext cx="10892120" cy="94627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Rettangolo 7">
            <a:extLst>
              <a:ext uri="{FF2B5EF4-FFF2-40B4-BE49-F238E27FC236}">
                <a16:creationId xmlns:a16="http://schemas.microsoft.com/office/drawing/2014/main" id="{1C0E43E1-1D7E-403E-89A7-C444EBA4577F}"/>
              </a:ext>
            </a:extLst>
          </p:cNvPr>
          <p:cNvSpPr/>
          <p:nvPr/>
        </p:nvSpPr>
        <p:spPr>
          <a:xfrm>
            <a:off x="8206258" y="1340437"/>
            <a:ext cx="186807" cy="189275"/>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Titolo 6">
            <a:extLst>
              <a:ext uri="{FF2B5EF4-FFF2-40B4-BE49-F238E27FC236}">
                <a16:creationId xmlns:a16="http://schemas.microsoft.com/office/drawing/2014/main" id="{CB95DA63-7137-4AE3-BD84-79757E85AE72}"/>
              </a:ext>
            </a:extLst>
          </p:cNvPr>
          <p:cNvSpPr txBox="1">
            <a:spLocks/>
          </p:cNvSpPr>
          <p:nvPr/>
        </p:nvSpPr>
        <p:spPr>
          <a:xfrm>
            <a:off x="8351209" y="916879"/>
            <a:ext cx="3651874"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solidFill>
                  <a:schemeClr val="tx2"/>
                </a:solidFill>
              </a:rPr>
              <a:t>Dato </a:t>
            </a:r>
            <a:r>
              <a:rPr lang="en-US" sz="2000" dirty="0" err="1">
                <a:solidFill>
                  <a:schemeClr val="tx2"/>
                </a:solidFill>
              </a:rPr>
              <a:t>che</a:t>
            </a:r>
            <a:r>
              <a:rPr lang="en-US" sz="2000" dirty="0">
                <a:solidFill>
                  <a:schemeClr val="tx2"/>
                </a:solidFill>
              </a:rPr>
              <a:t> mi </a:t>
            </a:r>
            <a:r>
              <a:rPr lang="en-US" sz="2000" dirty="0" err="1">
                <a:solidFill>
                  <a:schemeClr val="tx2"/>
                </a:solidFill>
              </a:rPr>
              <a:t>interessa</a:t>
            </a:r>
            <a:endParaRPr lang="en-US" sz="2000" dirty="0">
              <a:solidFill>
                <a:schemeClr val="tx2"/>
              </a:solidFill>
            </a:endParaRPr>
          </a:p>
        </p:txBody>
      </p:sp>
      <p:sp>
        <p:nvSpPr>
          <p:cNvPr id="23" name="CasellaDiTesto 22">
            <a:extLst>
              <a:ext uri="{FF2B5EF4-FFF2-40B4-BE49-F238E27FC236}">
                <a16:creationId xmlns:a16="http://schemas.microsoft.com/office/drawing/2014/main" id="{216FC63E-09A0-4E4A-992B-DF379E8A0A47}"/>
              </a:ext>
            </a:extLst>
          </p:cNvPr>
          <p:cNvSpPr txBox="1"/>
          <p:nvPr/>
        </p:nvSpPr>
        <p:spPr>
          <a:xfrm>
            <a:off x="460584" y="3291716"/>
            <a:ext cx="10570940" cy="923330"/>
          </a:xfrm>
          <a:prstGeom prst="rect">
            <a:avLst/>
          </a:prstGeom>
          <a:noFill/>
        </p:spPr>
        <p:txBody>
          <a:bodyPr wrap="square">
            <a:spAutoFit/>
          </a:bodyPr>
          <a:lstStyle/>
          <a:p>
            <a:pPr algn="l">
              <a:buFont typeface="+mj-lt"/>
              <a:buAutoNum type="arabicPeriod"/>
            </a:pPr>
            <a:r>
              <a:rPr lang="fr-FR" b="0" i="1" dirty="0">
                <a:solidFill>
                  <a:srgbClr val="D5D5D5"/>
                </a:solidFill>
                <a:effectLst/>
                <a:latin typeface="consolas" panose="020B0609020204030204" pitchFamily="49" charset="0"/>
              </a:rPr>
              <a:t>{</a:t>
            </a:r>
            <a:r>
              <a:rPr lang="fr-FR" b="0" i="1" dirty="0">
                <a:solidFill>
                  <a:srgbClr val="A9A9A9"/>
                </a:solidFill>
                <a:effectLst/>
                <a:latin typeface="consolas" panose="020B0609020204030204" pitchFamily="49" charset="0"/>
              </a:rPr>
              <a:t>image</a:t>
            </a:r>
            <a:r>
              <a:rPr lang="fr-FR" b="0" i="1" dirty="0">
                <a:solidFill>
                  <a:srgbClr val="D5D5D5"/>
                </a:solidFill>
                <a:effectLst/>
                <a:latin typeface="consolas" panose="020B0609020204030204" pitchFamily="49" charset="0"/>
              </a:rPr>
              <a:t>: </a:t>
            </a:r>
            <a:r>
              <a:rPr lang="fr-FR" b="0" i="1" dirty="0">
                <a:solidFill>
                  <a:srgbClr val="F28B54"/>
                </a:solidFill>
                <a:effectLst/>
                <a:latin typeface="consolas" panose="020B0609020204030204" pitchFamily="49" charset="0"/>
              </a:rPr>
              <a:t>"https://foodish-api.herokuapp.com/images/pasta/pasta26.jpg"</a:t>
            </a:r>
            <a:r>
              <a:rPr lang="fr-FR" b="0" i="1" dirty="0">
                <a:solidFill>
                  <a:srgbClr val="D5D5D5"/>
                </a:solidFill>
                <a:effectLst/>
                <a:latin typeface="consolas" panose="020B0609020204030204" pitchFamily="49" charset="0"/>
              </a:rPr>
              <a:t>}</a:t>
            </a:r>
            <a:endParaRPr lang="fr-FR" b="0" i="0" dirty="0">
              <a:solidFill>
                <a:srgbClr val="D5D5D5"/>
              </a:solidFill>
              <a:effectLst/>
              <a:latin typeface="consolas" panose="020B0609020204030204" pitchFamily="49" charset="0"/>
            </a:endParaRPr>
          </a:p>
          <a:p>
            <a:pPr marL="742950" lvl="1" indent="-285750" algn="l">
              <a:buFont typeface="+mj-lt"/>
              <a:buAutoNum type="arabicPeriod"/>
            </a:pPr>
            <a:r>
              <a:rPr lang="fr-FR" b="0" i="0" dirty="0">
                <a:solidFill>
                  <a:srgbClr val="E36EEC"/>
                </a:solidFill>
                <a:effectLst/>
                <a:highlight>
                  <a:srgbClr val="FFFF00"/>
                </a:highlight>
                <a:latin typeface="consolas" panose="020B0609020204030204" pitchFamily="49" charset="0"/>
              </a:rPr>
              <a:t>image</a:t>
            </a:r>
            <a:r>
              <a:rPr lang="fr-FR" b="0" i="0" dirty="0">
                <a:solidFill>
                  <a:srgbClr val="D5D5D5"/>
                </a:solidFill>
                <a:effectLst/>
                <a:highlight>
                  <a:srgbClr val="FFFF00"/>
                </a:highlight>
                <a:latin typeface="consolas" panose="020B0609020204030204" pitchFamily="49" charset="0"/>
              </a:rPr>
              <a:t>: </a:t>
            </a:r>
            <a:r>
              <a:rPr lang="fr-FR" b="0" i="0" dirty="0">
                <a:solidFill>
                  <a:srgbClr val="F28B54"/>
                </a:solidFill>
                <a:effectLst/>
                <a:highlight>
                  <a:srgbClr val="FFFF00"/>
                </a:highlight>
                <a:latin typeface="consolas" panose="020B0609020204030204" pitchFamily="49" charset="0"/>
              </a:rPr>
              <a:t>"https://foodish-api.herokuapp.com/images/pasta/pasta26.jpg"</a:t>
            </a:r>
            <a:endParaRPr lang="fr-FR" b="0" i="0" dirty="0">
              <a:solidFill>
                <a:srgbClr val="D5D5D5"/>
              </a:solidFill>
              <a:effectLst/>
              <a:highlight>
                <a:srgbClr val="FFFF00"/>
              </a:highlight>
              <a:latin typeface="consolas" panose="020B0609020204030204" pitchFamily="49" charset="0"/>
            </a:endParaRPr>
          </a:p>
          <a:p>
            <a:pPr marL="742950" lvl="1" indent="-285750" algn="l">
              <a:buFont typeface="+mj-lt"/>
              <a:buAutoNum type="arabicPeriod"/>
            </a:pPr>
            <a:r>
              <a:rPr lang="fr-FR" b="0" i="0" dirty="0">
                <a:solidFill>
                  <a:srgbClr val="E36EEC"/>
                </a:solidFill>
                <a:effectLst/>
                <a:latin typeface="consolas" panose="020B0609020204030204" pitchFamily="49" charset="0"/>
              </a:rPr>
              <a:t>__proto__</a:t>
            </a:r>
            <a:r>
              <a:rPr lang="fr-FR" b="0" i="0" dirty="0">
                <a:solidFill>
                  <a:srgbClr val="D5D5D5"/>
                </a:solidFill>
                <a:effectLst/>
                <a:latin typeface="consolas" panose="020B0609020204030204" pitchFamily="49" charset="0"/>
              </a:rPr>
              <a:t>: Object</a:t>
            </a:r>
          </a:p>
        </p:txBody>
      </p:sp>
    </p:spTree>
    <p:extLst>
      <p:ext uri="{BB962C8B-B14F-4D97-AF65-F5344CB8AC3E}">
        <p14:creationId xmlns:p14="http://schemas.microsoft.com/office/powerpoint/2010/main" val="1166460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2693024" y="606780"/>
            <a:ext cx="6825792" cy="702941"/>
          </a:xfrm>
        </p:spPr>
        <p:txBody>
          <a:bodyPr vert="horz" lIns="91440" tIns="45720" rIns="91440" bIns="45720" rtlCol="0" anchor="b">
            <a:normAutofit fontScale="90000"/>
          </a:bodyPr>
          <a:lstStyle/>
          <a:p>
            <a:r>
              <a:rPr lang="en-US" sz="4000" dirty="0">
                <a:solidFill>
                  <a:schemeClr val="tx2"/>
                </a:solidFill>
              </a:rPr>
              <a:t>Descrizione del Progetto</a:t>
            </a:r>
          </a:p>
        </p:txBody>
      </p:sp>
      <p:sp>
        <p:nvSpPr>
          <p:cNvPr id="2" name="CasellaDiTesto 1">
            <a:extLst>
              <a:ext uri="{FF2B5EF4-FFF2-40B4-BE49-F238E27FC236}">
                <a16:creationId xmlns:a16="http://schemas.microsoft.com/office/drawing/2014/main" id="{BD620256-64A6-4386-A7F7-ED304D5933DC}"/>
              </a:ext>
            </a:extLst>
          </p:cNvPr>
          <p:cNvSpPr txBox="1"/>
          <p:nvPr/>
        </p:nvSpPr>
        <p:spPr>
          <a:xfrm>
            <a:off x="1468605" y="1902366"/>
            <a:ext cx="9274629" cy="2031325"/>
          </a:xfrm>
          <a:prstGeom prst="rect">
            <a:avLst/>
          </a:prstGeom>
          <a:noFill/>
        </p:spPr>
        <p:txBody>
          <a:bodyPr wrap="square" rtlCol="0">
            <a:spAutoFit/>
          </a:bodyPr>
          <a:lstStyle/>
          <a:p>
            <a:r>
              <a:rPr lang="it-IT" dirty="0">
                <a:latin typeface="-apple-system"/>
              </a:rPr>
              <a:t>Ho creato 2 pagine, la prima ovvero «Cosa mangio?» dove attraverso la scelta all’interno di una ‘</a:t>
            </a:r>
            <a:r>
              <a:rPr lang="it-IT" dirty="0" err="1">
                <a:latin typeface="-apple-system"/>
              </a:rPr>
              <a:t>select</a:t>
            </a:r>
            <a:r>
              <a:rPr lang="it-IT" dirty="0">
                <a:latin typeface="-apple-system"/>
              </a:rPr>
              <a:t>’ è possibile inviare tramite un pulsate dei dati per ricevere un piatto random nel caso in cui non si sappia che prodotto mangiare in quel determinato giorno, con altri prodotti mostrati di seguito.</a:t>
            </a:r>
          </a:p>
          <a:p>
            <a:r>
              <a:rPr lang="it-IT" dirty="0">
                <a:latin typeface="-apple-system"/>
              </a:rPr>
              <a:t>L’altra pagina invece chiamata «Sale» è possibile scegliere tra 3 sale «Sala Silvia», «Sala Preziosa», «Sala Sinfonia», qui verranno mostrate delle immagini della sala seguite dalla playlist di ogni sala, quindi i brani riprodotti all’interno di essa.</a:t>
            </a:r>
            <a:endParaRPr lang="it-IT" dirty="0"/>
          </a:p>
        </p:txBody>
      </p:sp>
    </p:spTree>
    <p:extLst>
      <p:ext uri="{BB962C8B-B14F-4D97-AF65-F5344CB8AC3E}">
        <p14:creationId xmlns:p14="http://schemas.microsoft.com/office/powerpoint/2010/main" val="38076170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4416404" y="64129"/>
            <a:ext cx="3358265" cy="702941"/>
          </a:xfrm>
        </p:spPr>
        <p:txBody>
          <a:bodyPr vert="horz" lIns="91440" tIns="45720" rIns="91440" bIns="45720" rtlCol="0" anchor="b">
            <a:normAutofit/>
          </a:bodyPr>
          <a:lstStyle/>
          <a:p>
            <a:r>
              <a:rPr lang="en-US" sz="4000" dirty="0">
                <a:solidFill>
                  <a:schemeClr val="tx2"/>
                </a:solidFill>
              </a:rPr>
              <a:t>JSON “</a:t>
            </a:r>
            <a:r>
              <a:rPr lang="en-US" sz="4000" dirty="0" err="1">
                <a:solidFill>
                  <a:schemeClr val="tx2"/>
                </a:solidFill>
              </a:rPr>
              <a:t>sALE</a:t>
            </a:r>
            <a:r>
              <a:rPr lang="en-US" sz="4000" dirty="0">
                <a:solidFill>
                  <a:schemeClr val="tx2"/>
                </a:solidFill>
              </a:rPr>
              <a:t>”</a:t>
            </a:r>
          </a:p>
        </p:txBody>
      </p:sp>
      <p:sp>
        <p:nvSpPr>
          <p:cNvPr id="17" name="CasellaDiTesto 16">
            <a:extLst>
              <a:ext uri="{FF2B5EF4-FFF2-40B4-BE49-F238E27FC236}">
                <a16:creationId xmlns:a16="http://schemas.microsoft.com/office/drawing/2014/main" id="{823F05FE-BE65-40BA-86F6-3E84512E78BC}"/>
              </a:ext>
            </a:extLst>
          </p:cNvPr>
          <p:cNvSpPr txBox="1"/>
          <p:nvPr/>
        </p:nvSpPr>
        <p:spPr>
          <a:xfrm>
            <a:off x="405992" y="1054195"/>
            <a:ext cx="12125837" cy="323165"/>
          </a:xfrm>
          <a:prstGeom prst="rect">
            <a:avLst/>
          </a:prstGeom>
          <a:noFill/>
        </p:spPr>
        <p:txBody>
          <a:bodyPr wrap="square">
            <a:spAutoFit/>
          </a:bodyPr>
          <a:lstStyle/>
          <a:p>
            <a:r>
              <a:rPr lang="it-IT" sz="1500" b="0" dirty="0">
                <a:solidFill>
                  <a:srgbClr val="CE9178"/>
                </a:solidFill>
                <a:effectLst/>
                <a:latin typeface="Consolas" panose="020B0609020204030204" pitchFamily="49" charset="0"/>
              </a:rPr>
              <a:t>https://api.spoonacular.com//recipes/complexSearch?query="</a:t>
            </a:r>
            <a:r>
              <a:rPr lang="it-IT" sz="1500" b="0" dirty="0">
                <a:solidFill>
                  <a:srgbClr val="D4D4D4"/>
                </a:solidFill>
                <a:effectLst/>
                <a:latin typeface="Consolas" panose="020B0609020204030204" pitchFamily="49" charset="0"/>
              </a:rPr>
              <a:t>+</a:t>
            </a:r>
            <a:r>
              <a:rPr lang="it-IT" sz="1500" b="0" dirty="0">
                <a:solidFill>
                  <a:schemeClr val="bg2"/>
                </a:solidFill>
                <a:effectLst/>
                <a:latin typeface="Consolas" panose="020B0609020204030204" pitchFamily="49" charset="0"/>
              </a:rPr>
              <a:t>’valoreSelect’</a:t>
            </a:r>
            <a:r>
              <a:rPr lang="it-IT" sz="1500" b="0" dirty="0">
                <a:solidFill>
                  <a:srgbClr val="D4D4D4"/>
                </a:solidFill>
                <a:effectLst/>
                <a:latin typeface="Consolas" panose="020B0609020204030204" pitchFamily="49" charset="0"/>
              </a:rPr>
              <a:t>+</a:t>
            </a:r>
            <a:r>
              <a:rPr lang="it-IT" sz="1500" b="0" dirty="0">
                <a:solidFill>
                  <a:srgbClr val="CE9178"/>
                </a:solidFill>
                <a:effectLst/>
                <a:latin typeface="Consolas" panose="020B0609020204030204" pitchFamily="49" charset="0"/>
              </a:rPr>
              <a:t>"&amp;number="</a:t>
            </a:r>
            <a:r>
              <a:rPr lang="it-IT" sz="1500" b="0" dirty="0">
                <a:solidFill>
                  <a:srgbClr val="D4D4D4"/>
                </a:solidFill>
                <a:effectLst/>
                <a:latin typeface="Consolas" panose="020B0609020204030204" pitchFamily="49" charset="0"/>
              </a:rPr>
              <a:t>+</a:t>
            </a:r>
            <a:r>
              <a:rPr lang="it-IT" sz="1500" b="0" dirty="0">
                <a:solidFill>
                  <a:schemeClr val="bg2"/>
                </a:solidFill>
                <a:effectLst/>
                <a:latin typeface="Consolas" panose="020B0609020204030204" pitchFamily="49" charset="0"/>
              </a:rPr>
              <a:t>’numeroProdotti’</a:t>
            </a:r>
          </a:p>
        </p:txBody>
      </p:sp>
      <p:sp>
        <p:nvSpPr>
          <p:cNvPr id="19" name="Titolo 6">
            <a:extLst>
              <a:ext uri="{FF2B5EF4-FFF2-40B4-BE49-F238E27FC236}">
                <a16:creationId xmlns:a16="http://schemas.microsoft.com/office/drawing/2014/main" id="{85EF3899-CA02-4F61-A980-541816AD4BE6}"/>
              </a:ext>
            </a:extLst>
          </p:cNvPr>
          <p:cNvSpPr txBox="1">
            <a:spLocks/>
          </p:cNvSpPr>
          <p:nvPr/>
        </p:nvSpPr>
        <p:spPr>
          <a:xfrm>
            <a:off x="405992" y="348681"/>
            <a:ext cx="3358265"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Richiesta</a:t>
            </a:r>
            <a:r>
              <a:rPr lang="en-US" sz="2000" dirty="0">
                <a:solidFill>
                  <a:schemeClr val="tx2"/>
                </a:solidFill>
              </a:rPr>
              <a:t> 2</a:t>
            </a:r>
          </a:p>
        </p:txBody>
      </p:sp>
      <p:sp>
        <p:nvSpPr>
          <p:cNvPr id="21" name="Rettangolo 20">
            <a:extLst>
              <a:ext uri="{FF2B5EF4-FFF2-40B4-BE49-F238E27FC236}">
                <a16:creationId xmlns:a16="http://schemas.microsoft.com/office/drawing/2014/main" id="{79B5B99D-F38D-4BAF-BE3E-1B4DC66C4A41}"/>
              </a:ext>
            </a:extLst>
          </p:cNvPr>
          <p:cNvSpPr/>
          <p:nvPr/>
        </p:nvSpPr>
        <p:spPr>
          <a:xfrm>
            <a:off x="408242" y="685800"/>
            <a:ext cx="10891194"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Rettangolo 21">
            <a:extLst>
              <a:ext uri="{FF2B5EF4-FFF2-40B4-BE49-F238E27FC236}">
                <a16:creationId xmlns:a16="http://schemas.microsoft.com/office/drawing/2014/main" id="{85E8B518-5528-4C9A-84DE-4F2A9829B135}"/>
              </a:ext>
            </a:extLst>
          </p:cNvPr>
          <p:cNvSpPr/>
          <p:nvPr/>
        </p:nvSpPr>
        <p:spPr>
          <a:xfrm>
            <a:off x="407316" y="1073281"/>
            <a:ext cx="10891193" cy="311362"/>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Titolo 6">
            <a:extLst>
              <a:ext uri="{FF2B5EF4-FFF2-40B4-BE49-F238E27FC236}">
                <a16:creationId xmlns:a16="http://schemas.microsoft.com/office/drawing/2014/main" id="{3C8D9E8E-9B1B-4FE5-9063-A9AD12373AFB}"/>
              </a:ext>
            </a:extLst>
          </p:cNvPr>
          <p:cNvSpPr txBox="1">
            <a:spLocks/>
          </p:cNvSpPr>
          <p:nvPr/>
        </p:nvSpPr>
        <p:spPr>
          <a:xfrm>
            <a:off x="407317" y="1051622"/>
            <a:ext cx="3358265"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Risposta</a:t>
            </a:r>
            <a:r>
              <a:rPr lang="en-US" sz="2000" dirty="0">
                <a:solidFill>
                  <a:schemeClr val="tx2"/>
                </a:solidFill>
              </a:rPr>
              <a:t> </a:t>
            </a:r>
          </a:p>
        </p:txBody>
      </p:sp>
      <p:sp>
        <p:nvSpPr>
          <p:cNvPr id="25" name="Rettangolo 24">
            <a:extLst>
              <a:ext uri="{FF2B5EF4-FFF2-40B4-BE49-F238E27FC236}">
                <a16:creationId xmlns:a16="http://schemas.microsoft.com/office/drawing/2014/main" id="{49B42448-6ED6-48FB-ABC6-F1D10A1D14E8}"/>
              </a:ext>
            </a:extLst>
          </p:cNvPr>
          <p:cNvSpPr/>
          <p:nvPr/>
        </p:nvSpPr>
        <p:spPr>
          <a:xfrm>
            <a:off x="407316" y="1383522"/>
            <a:ext cx="10892120"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2AAA8767-F5FF-47C7-9239-EAD7B061210F}"/>
              </a:ext>
            </a:extLst>
          </p:cNvPr>
          <p:cNvSpPr/>
          <p:nvPr/>
        </p:nvSpPr>
        <p:spPr>
          <a:xfrm>
            <a:off x="407316" y="1777822"/>
            <a:ext cx="10892120" cy="4851578"/>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Rettangolo 7">
            <a:extLst>
              <a:ext uri="{FF2B5EF4-FFF2-40B4-BE49-F238E27FC236}">
                <a16:creationId xmlns:a16="http://schemas.microsoft.com/office/drawing/2014/main" id="{1C0E43E1-1D7E-403E-89A7-C444EBA4577F}"/>
              </a:ext>
            </a:extLst>
          </p:cNvPr>
          <p:cNvSpPr/>
          <p:nvPr/>
        </p:nvSpPr>
        <p:spPr>
          <a:xfrm>
            <a:off x="8228820" y="397654"/>
            <a:ext cx="186807" cy="189275"/>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Titolo 6">
            <a:extLst>
              <a:ext uri="{FF2B5EF4-FFF2-40B4-BE49-F238E27FC236}">
                <a16:creationId xmlns:a16="http://schemas.microsoft.com/office/drawing/2014/main" id="{CB95DA63-7137-4AE3-BD84-79757E85AE72}"/>
              </a:ext>
            </a:extLst>
          </p:cNvPr>
          <p:cNvSpPr txBox="1">
            <a:spLocks/>
          </p:cNvSpPr>
          <p:nvPr/>
        </p:nvSpPr>
        <p:spPr>
          <a:xfrm>
            <a:off x="8371394" y="-27429"/>
            <a:ext cx="3651874" cy="702941"/>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err="1">
                <a:solidFill>
                  <a:schemeClr val="tx2"/>
                </a:solidFill>
              </a:rPr>
              <a:t>Dati</a:t>
            </a:r>
            <a:r>
              <a:rPr lang="en-US" sz="2000" dirty="0">
                <a:solidFill>
                  <a:schemeClr val="tx2"/>
                </a:solidFill>
              </a:rPr>
              <a:t> </a:t>
            </a:r>
            <a:r>
              <a:rPr lang="en-US" sz="2000" dirty="0" err="1">
                <a:solidFill>
                  <a:schemeClr val="tx2"/>
                </a:solidFill>
              </a:rPr>
              <a:t>che</a:t>
            </a:r>
            <a:r>
              <a:rPr lang="en-US" sz="2000" dirty="0">
                <a:solidFill>
                  <a:schemeClr val="tx2"/>
                </a:solidFill>
              </a:rPr>
              <a:t> mi </a:t>
            </a:r>
            <a:r>
              <a:rPr lang="en-US" sz="2000" dirty="0" err="1">
                <a:solidFill>
                  <a:schemeClr val="tx2"/>
                </a:solidFill>
              </a:rPr>
              <a:t>interessano</a:t>
            </a:r>
            <a:endParaRPr lang="en-US" sz="2000" dirty="0">
              <a:solidFill>
                <a:schemeClr val="tx2"/>
              </a:solidFill>
            </a:endParaRPr>
          </a:p>
        </p:txBody>
      </p:sp>
      <p:sp>
        <p:nvSpPr>
          <p:cNvPr id="23" name="CasellaDiTesto 22">
            <a:extLst>
              <a:ext uri="{FF2B5EF4-FFF2-40B4-BE49-F238E27FC236}">
                <a16:creationId xmlns:a16="http://schemas.microsoft.com/office/drawing/2014/main" id="{21577151-42CD-4B98-88EE-C777FA3D4427}"/>
              </a:ext>
            </a:extLst>
          </p:cNvPr>
          <p:cNvSpPr txBox="1"/>
          <p:nvPr/>
        </p:nvSpPr>
        <p:spPr>
          <a:xfrm>
            <a:off x="465074" y="1754563"/>
            <a:ext cx="10606534" cy="4708981"/>
          </a:xfrm>
          <a:prstGeom prst="rect">
            <a:avLst/>
          </a:prstGeom>
          <a:noFill/>
        </p:spPr>
        <p:txBody>
          <a:bodyPr wrap="square">
            <a:spAutoFit/>
          </a:bodyPr>
          <a:lstStyle/>
          <a:p>
            <a:pPr algn="l">
              <a:buFont typeface="+mj-lt"/>
              <a:buAutoNum type="arabicPeriod"/>
            </a:pPr>
            <a:r>
              <a:rPr lang="en-US" sz="1500" b="0" i="1" dirty="0">
                <a:solidFill>
                  <a:srgbClr val="D5D5D5"/>
                </a:solidFill>
                <a:effectLst/>
                <a:latin typeface="consolas" panose="020B0609020204030204" pitchFamily="49" charset="0"/>
              </a:rPr>
              <a:t>{</a:t>
            </a:r>
            <a:r>
              <a:rPr lang="en-US" sz="1500" b="0" i="1" dirty="0">
                <a:solidFill>
                  <a:srgbClr val="A9A9A9"/>
                </a:solidFill>
                <a:effectLst/>
                <a:latin typeface="consolas" panose="020B0609020204030204" pitchFamily="49" charset="0"/>
              </a:rPr>
              <a:t>results</a:t>
            </a:r>
            <a:r>
              <a:rPr lang="en-US" sz="1500" b="0" i="1" dirty="0">
                <a:solidFill>
                  <a:srgbClr val="D5D5D5"/>
                </a:solidFill>
                <a:effectLst/>
                <a:latin typeface="consolas" panose="020B0609020204030204" pitchFamily="49" charset="0"/>
              </a:rPr>
              <a:t>: Array(2), </a:t>
            </a:r>
            <a:r>
              <a:rPr lang="en-US" sz="1500" b="0" i="1" dirty="0">
                <a:solidFill>
                  <a:srgbClr val="A9A9A9"/>
                </a:solidFill>
                <a:effectLst/>
                <a:latin typeface="consolas" panose="020B0609020204030204" pitchFamily="49" charset="0"/>
              </a:rPr>
              <a:t>offset</a:t>
            </a:r>
            <a:r>
              <a:rPr lang="en-US" sz="1500" b="0" i="1" dirty="0">
                <a:solidFill>
                  <a:srgbClr val="D5D5D5"/>
                </a:solidFill>
                <a:effectLst/>
                <a:latin typeface="consolas" panose="020B0609020204030204" pitchFamily="49" charset="0"/>
              </a:rPr>
              <a:t>: </a:t>
            </a:r>
            <a:r>
              <a:rPr lang="en-US" sz="1500" b="0" i="1" dirty="0">
                <a:solidFill>
                  <a:srgbClr val="9980FF"/>
                </a:solidFill>
                <a:effectLst/>
                <a:latin typeface="consolas" panose="020B0609020204030204" pitchFamily="49" charset="0"/>
              </a:rPr>
              <a:t>0</a:t>
            </a:r>
            <a:r>
              <a:rPr lang="en-US" sz="1500" b="0" i="1" dirty="0">
                <a:solidFill>
                  <a:srgbClr val="D5D5D5"/>
                </a:solidFill>
                <a:effectLst/>
                <a:latin typeface="consolas" panose="020B0609020204030204" pitchFamily="49" charset="0"/>
              </a:rPr>
              <a:t>, </a:t>
            </a:r>
            <a:r>
              <a:rPr lang="en-US" sz="1500" b="0" i="1" dirty="0">
                <a:solidFill>
                  <a:srgbClr val="A9A9A9"/>
                </a:solidFill>
                <a:effectLst/>
                <a:latin typeface="consolas" panose="020B0609020204030204" pitchFamily="49" charset="0"/>
              </a:rPr>
              <a:t>number</a:t>
            </a:r>
            <a:r>
              <a:rPr lang="en-US" sz="1500" b="0" i="1" dirty="0">
                <a:solidFill>
                  <a:srgbClr val="D5D5D5"/>
                </a:solidFill>
                <a:effectLst/>
                <a:latin typeface="consolas" panose="020B0609020204030204" pitchFamily="49" charset="0"/>
              </a:rPr>
              <a:t>: </a:t>
            </a:r>
            <a:r>
              <a:rPr lang="en-US" sz="1500" b="0" i="1" dirty="0">
                <a:solidFill>
                  <a:srgbClr val="9980FF"/>
                </a:solidFill>
                <a:effectLst/>
                <a:latin typeface="consolas" panose="020B0609020204030204" pitchFamily="49" charset="0"/>
              </a:rPr>
              <a:t>2</a:t>
            </a:r>
            <a:r>
              <a:rPr lang="en-US" sz="1500" b="0" i="1" dirty="0">
                <a:solidFill>
                  <a:srgbClr val="D5D5D5"/>
                </a:solidFill>
                <a:effectLst/>
                <a:latin typeface="consolas" panose="020B0609020204030204" pitchFamily="49" charset="0"/>
              </a:rPr>
              <a:t>, </a:t>
            </a:r>
            <a:r>
              <a:rPr lang="en-US" sz="1500" b="0" i="1" dirty="0" err="1">
                <a:solidFill>
                  <a:srgbClr val="A9A9A9"/>
                </a:solidFill>
                <a:effectLst/>
                <a:latin typeface="consolas" panose="020B0609020204030204" pitchFamily="49" charset="0"/>
              </a:rPr>
              <a:t>totalResults</a:t>
            </a:r>
            <a:r>
              <a:rPr lang="en-US" sz="1500" b="0" i="1" dirty="0">
                <a:solidFill>
                  <a:srgbClr val="D5D5D5"/>
                </a:solidFill>
                <a:effectLst/>
                <a:latin typeface="consolas" panose="020B0609020204030204" pitchFamily="49" charset="0"/>
              </a:rPr>
              <a:t>: </a:t>
            </a:r>
            <a:r>
              <a:rPr lang="en-US" sz="1500" b="0" i="1" dirty="0">
                <a:solidFill>
                  <a:srgbClr val="9980FF"/>
                </a:solidFill>
                <a:effectLst/>
                <a:latin typeface="consolas" panose="020B0609020204030204" pitchFamily="49" charset="0"/>
              </a:rPr>
              <a:t>210</a:t>
            </a:r>
            <a:r>
              <a:rPr lang="en-US" sz="1500" b="0" i="1" dirty="0">
                <a:solidFill>
                  <a:srgbClr val="D5D5D5"/>
                </a:solidFill>
                <a:effectLst/>
                <a:latin typeface="consolas" panose="020B0609020204030204" pitchFamily="49" charset="0"/>
              </a:rPr>
              <a:t>}</a:t>
            </a:r>
            <a:endParaRPr lang="en-US" sz="1500" b="0" i="0" dirty="0">
              <a:solidFill>
                <a:srgbClr val="D5D5D5"/>
              </a:solidFill>
              <a:effectLst/>
              <a:latin typeface="consolas" panose="020B0609020204030204" pitchFamily="49" charset="0"/>
            </a:endParaRPr>
          </a:p>
          <a:p>
            <a:pPr marL="742950" lvl="1" indent="-285750" algn="l">
              <a:buFont typeface="+mj-lt"/>
              <a:buAutoNum type="arabicPeriod"/>
            </a:pPr>
            <a:r>
              <a:rPr lang="en-US" sz="1500" b="0" i="0" dirty="0">
                <a:solidFill>
                  <a:srgbClr val="E36EEC"/>
                </a:solidFill>
                <a:effectLst/>
                <a:latin typeface="consolas" panose="020B0609020204030204" pitchFamily="49" charset="0"/>
              </a:rPr>
              <a:t>number</a:t>
            </a:r>
            <a:r>
              <a:rPr lang="en-US" sz="1500" b="0" i="0" dirty="0">
                <a:solidFill>
                  <a:srgbClr val="D5D5D5"/>
                </a:solidFill>
                <a:effectLst/>
                <a:latin typeface="consolas" panose="020B0609020204030204" pitchFamily="49" charset="0"/>
              </a:rPr>
              <a:t>: </a:t>
            </a:r>
            <a:r>
              <a:rPr lang="en-US" sz="1500" b="0" i="0" dirty="0">
                <a:solidFill>
                  <a:srgbClr val="9980FF"/>
                </a:solidFill>
                <a:effectLst/>
                <a:latin typeface="consolas" panose="020B0609020204030204" pitchFamily="49" charset="0"/>
              </a:rPr>
              <a:t>2</a:t>
            </a:r>
            <a:endParaRPr lang="en-US" sz="1500" b="0" i="0" dirty="0">
              <a:solidFill>
                <a:srgbClr val="D5D5D5"/>
              </a:solidFill>
              <a:effectLst/>
              <a:latin typeface="consolas" panose="020B0609020204030204" pitchFamily="49" charset="0"/>
            </a:endParaRPr>
          </a:p>
          <a:p>
            <a:pPr marL="742950" lvl="1" indent="-285750" algn="l">
              <a:buFont typeface="+mj-lt"/>
              <a:buAutoNum type="arabicPeriod"/>
            </a:pPr>
            <a:r>
              <a:rPr lang="en-US" sz="1500" b="0" i="0" dirty="0">
                <a:solidFill>
                  <a:srgbClr val="E36EEC"/>
                </a:solidFill>
                <a:effectLst/>
                <a:latin typeface="consolas" panose="020B0609020204030204" pitchFamily="49" charset="0"/>
              </a:rPr>
              <a:t>offset</a:t>
            </a:r>
            <a:r>
              <a:rPr lang="en-US" sz="1500" b="0" i="0" dirty="0">
                <a:solidFill>
                  <a:srgbClr val="D5D5D5"/>
                </a:solidFill>
                <a:effectLst/>
                <a:latin typeface="consolas" panose="020B0609020204030204" pitchFamily="49" charset="0"/>
              </a:rPr>
              <a:t>: </a:t>
            </a:r>
            <a:r>
              <a:rPr lang="en-US" sz="1500" b="0" i="0" dirty="0">
                <a:solidFill>
                  <a:srgbClr val="9980FF"/>
                </a:solidFill>
                <a:effectLst/>
                <a:latin typeface="consolas" panose="020B0609020204030204" pitchFamily="49" charset="0"/>
              </a:rPr>
              <a:t>0</a:t>
            </a:r>
            <a:endParaRPr lang="en-US" sz="1500" b="0" i="0" dirty="0">
              <a:solidFill>
                <a:srgbClr val="D5D5D5"/>
              </a:solidFill>
              <a:effectLst/>
              <a:latin typeface="consolas" panose="020B0609020204030204" pitchFamily="49" charset="0"/>
            </a:endParaRPr>
          </a:p>
          <a:p>
            <a:pPr marL="742950" lvl="1" indent="-285750" algn="l">
              <a:buFont typeface="+mj-lt"/>
              <a:buAutoNum type="arabicPeriod"/>
            </a:pPr>
            <a:r>
              <a:rPr lang="en-US" sz="1500" b="0" i="0" dirty="0">
                <a:solidFill>
                  <a:srgbClr val="E36EEC"/>
                </a:solidFill>
                <a:effectLst/>
                <a:latin typeface="consolas" panose="020B0609020204030204" pitchFamily="49" charset="0"/>
              </a:rPr>
              <a:t>results</a:t>
            </a:r>
            <a:r>
              <a:rPr lang="en-US" sz="1500" b="0" i="0" dirty="0">
                <a:solidFill>
                  <a:srgbClr val="D5D5D5"/>
                </a:solidFill>
                <a:effectLst/>
                <a:latin typeface="consolas" panose="020B0609020204030204" pitchFamily="49" charset="0"/>
              </a:rPr>
              <a:t>: Array(2)</a:t>
            </a:r>
          </a:p>
          <a:p>
            <a:pPr marL="1143000" lvl="2" indent="-228600" algn="l">
              <a:buFont typeface="+mj-lt"/>
              <a:buAutoNum type="arabicPeriod"/>
            </a:pPr>
            <a:r>
              <a:rPr lang="en-US" sz="1500" b="0" i="0" dirty="0">
                <a:solidFill>
                  <a:srgbClr val="E36EEC"/>
                </a:solidFill>
                <a:effectLst/>
                <a:latin typeface="consolas" panose="020B0609020204030204" pitchFamily="49" charset="0"/>
              </a:rPr>
              <a:t>0</a:t>
            </a:r>
            <a:r>
              <a:rPr lang="en-US" sz="1500" b="0" i="0" dirty="0">
                <a:solidFill>
                  <a:srgbClr val="D5D5D5"/>
                </a:solidFill>
                <a:effectLst/>
                <a:latin typeface="consolas" panose="020B0609020204030204" pitchFamily="49" charset="0"/>
              </a:rPr>
              <a:t>:</a:t>
            </a:r>
          </a:p>
          <a:p>
            <a:pPr marL="1600200" lvl="3" indent="-228600" algn="l">
              <a:buFont typeface="+mj-lt"/>
              <a:buAutoNum type="arabicPeriod"/>
            </a:pPr>
            <a:r>
              <a:rPr lang="en-US" sz="1500" b="0" i="0" dirty="0">
                <a:solidFill>
                  <a:srgbClr val="E36EEC"/>
                </a:solidFill>
                <a:effectLst/>
                <a:latin typeface="consolas" panose="020B0609020204030204" pitchFamily="49" charset="0"/>
              </a:rPr>
              <a:t>id</a:t>
            </a:r>
            <a:r>
              <a:rPr lang="en-US" sz="1500" b="0" i="0" dirty="0">
                <a:solidFill>
                  <a:srgbClr val="D5D5D5"/>
                </a:solidFill>
                <a:effectLst/>
                <a:latin typeface="consolas" panose="020B0609020204030204" pitchFamily="49" charset="0"/>
              </a:rPr>
              <a:t>: </a:t>
            </a:r>
            <a:r>
              <a:rPr lang="en-US" sz="1500" b="0" i="0" dirty="0">
                <a:solidFill>
                  <a:srgbClr val="9980FF"/>
                </a:solidFill>
                <a:effectLst/>
                <a:latin typeface="consolas" panose="020B0609020204030204" pitchFamily="49" charset="0"/>
              </a:rPr>
              <a:t>654959</a:t>
            </a:r>
            <a:endParaRPr lang="en-US" sz="1500" b="0" i="0" dirty="0">
              <a:solidFill>
                <a:srgbClr val="D5D5D5"/>
              </a:solidFill>
              <a:effectLst/>
              <a:latin typeface="consolas" panose="020B0609020204030204" pitchFamily="49" charset="0"/>
            </a:endParaRPr>
          </a:p>
          <a:p>
            <a:pPr marL="1600200" lvl="3" indent="-228600" algn="l">
              <a:buFont typeface="+mj-lt"/>
              <a:buAutoNum type="arabicPeriod"/>
            </a:pPr>
            <a:r>
              <a:rPr lang="en-US" sz="1500" b="0" i="0" dirty="0">
                <a:solidFill>
                  <a:srgbClr val="E36EEC"/>
                </a:solidFill>
                <a:effectLst/>
                <a:highlight>
                  <a:srgbClr val="FFFF00"/>
                </a:highlight>
                <a:latin typeface="consolas" panose="020B0609020204030204" pitchFamily="49" charset="0"/>
              </a:rPr>
              <a:t>image</a:t>
            </a:r>
            <a:r>
              <a:rPr lang="en-US" sz="1500" b="0" i="0" dirty="0">
                <a:solidFill>
                  <a:srgbClr val="D5D5D5"/>
                </a:solidFill>
                <a:effectLst/>
                <a:highlight>
                  <a:srgbClr val="FFFF00"/>
                </a:highlight>
                <a:latin typeface="consolas" panose="020B0609020204030204" pitchFamily="49" charset="0"/>
              </a:rPr>
              <a:t>: </a:t>
            </a:r>
            <a:r>
              <a:rPr lang="en-US" sz="1500" b="0" i="0" dirty="0">
                <a:solidFill>
                  <a:srgbClr val="F28B54"/>
                </a:solidFill>
                <a:effectLst/>
                <a:highlight>
                  <a:srgbClr val="FFFF00"/>
                </a:highlight>
                <a:latin typeface="consolas" panose="020B0609020204030204" pitchFamily="49" charset="0"/>
              </a:rPr>
              <a:t>"https://spoonacular.com/</a:t>
            </a:r>
            <a:r>
              <a:rPr lang="en-US" sz="1500" b="0" i="0" dirty="0" err="1">
                <a:solidFill>
                  <a:srgbClr val="F28B54"/>
                </a:solidFill>
                <a:effectLst/>
                <a:highlight>
                  <a:srgbClr val="FFFF00"/>
                </a:highlight>
                <a:latin typeface="consolas" panose="020B0609020204030204" pitchFamily="49" charset="0"/>
              </a:rPr>
              <a:t>recipeImages</a:t>
            </a:r>
            <a:r>
              <a:rPr lang="en-US" sz="1500" b="0" i="0" dirty="0">
                <a:solidFill>
                  <a:srgbClr val="F28B54"/>
                </a:solidFill>
                <a:effectLst/>
                <a:highlight>
                  <a:srgbClr val="FFFF00"/>
                </a:highlight>
                <a:latin typeface="consolas" panose="020B0609020204030204" pitchFamily="49" charset="0"/>
              </a:rPr>
              <a:t>/654959-312x231.jpg"</a:t>
            </a:r>
            <a:endParaRPr lang="en-US" sz="1500" b="0" i="0" dirty="0">
              <a:solidFill>
                <a:srgbClr val="D5D5D5"/>
              </a:solidFill>
              <a:effectLst/>
              <a:highlight>
                <a:srgbClr val="FFFF00"/>
              </a:highlight>
              <a:latin typeface="consolas" panose="020B0609020204030204" pitchFamily="49" charset="0"/>
            </a:endParaRPr>
          </a:p>
          <a:p>
            <a:pPr marL="1600200" lvl="3" indent="-228600" algn="l">
              <a:buFont typeface="+mj-lt"/>
              <a:buAutoNum type="arabicPeriod"/>
            </a:pPr>
            <a:r>
              <a:rPr lang="en-US" sz="1500" b="0" i="0" dirty="0" err="1">
                <a:solidFill>
                  <a:srgbClr val="E36EEC"/>
                </a:solidFill>
                <a:effectLst/>
                <a:latin typeface="consolas" panose="020B0609020204030204" pitchFamily="49" charset="0"/>
              </a:rPr>
              <a:t>imageType</a:t>
            </a:r>
            <a:r>
              <a:rPr lang="en-US" sz="1500" b="0" i="0" dirty="0">
                <a:solidFill>
                  <a:srgbClr val="D5D5D5"/>
                </a:solidFill>
                <a:effectLst/>
                <a:latin typeface="consolas" panose="020B0609020204030204" pitchFamily="49" charset="0"/>
              </a:rPr>
              <a:t>: </a:t>
            </a:r>
            <a:r>
              <a:rPr lang="en-US" sz="1500" b="0" i="0" dirty="0">
                <a:solidFill>
                  <a:srgbClr val="F28B54"/>
                </a:solidFill>
                <a:effectLst/>
                <a:latin typeface="consolas" panose="020B0609020204030204" pitchFamily="49" charset="0"/>
              </a:rPr>
              <a:t>"jpg"</a:t>
            </a:r>
            <a:endParaRPr lang="en-US" sz="1500" b="0" i="0" dirty="0">
              <a:solidFill>
                <a:srgbClr val="D5D5D5"/>
              </a:solidFill>
              <a:effectLst/>
              <a:latin typeface="consolas" panose="020B0609020204030204" pitchFamily="49" charset="0"/>
            </a:endParaRPr>
          </a:p>
          <a:p>
            <a:pPr marL="1600200" lvl="3" indent="-228600" algn="l">
              <a:buFont typeface="+mj-lt"/>
              <a:buAutoNum type="arabicPeriod"/>
            </a:pPr>
            <a:r>
              <a:rPr lang="en-US" sz="1500" b="0" i="0" dirty="0">
                <a:solidFill>
                  <a:srgbClr val="E36EEC"/>
                </a:solidFill>
                <a:effectLst/>
                <a:highlight>
                  <a:srgbClr val="FFFF00"/>
                </a:highlight>
                <a:latin typeface="consolas" panose="020B0609020204030204" pitchFamily="49" charset="0"/>
              </a:rPr>
              <a:t>title</a:t>
            </a:r>
            <a:r>
              <a:rPr lang="en-US" sz="1500" b="0" i="0" dirty="0">
                <a:solidFill>
                  <a:srgbClr val="D5D5D5"/>
                </a:solidFill>
                <a:effectLst/>
                <a:highlight>
                  <a:srgbClr val="FFFF00"/>
                </a:highlight>
                <a:latin typeface="consolas" panose="020B0609020204030204" pitchFamily="49" charset="0"/>
              </a:rPr>
              <a:t>: </a:t>
            </a:r>
            <a:r>
              <a:rPr lang="en-US" sz="1500" b="0" i="0" dirty="0">
                <a:solidFill>
                  <a:srgbClr val="F28B54"/>
                </a:solidFill>
                <a:effectLst/>
                <a:highlight>
                  <a:srgbClr val="FFFF00"/>
                </a:highlight>
                <a:latin typeface="consolas" panose="020B0609020204030204" pitchFamily="49" charset="0"/>
              </a:rPr>
              <a:t>"Pasta With Tuna"</a:t>
            </a:r>
            <a:endParaRPr lang="en-US" sz="1500" b="0" i="0" dirty="0">
              <a:solidFill>
                <a:srgbClr val="D5D5D5"/>
              </a:solidFill>
              <a:effectLst/>
              <a:highlight>
                <a:srgbClr val="FFFF00"/>
              </a:highlight>
              <a:latin typeface="consolas" panose="020B0609020204030204" pitchFamily="49" charset="0"/>
            </a:endParaRPr>
          </a:p>
          <a:p>
            <a:pPr marL="1600200" lvl="3" indent="-228600" algn="l">
              <a:buFont typeface="+mj-lt"/>
              <a:buAutoNum type="arabicPeriod"/>
            </a:pPr>
            <a:r>
              <a:rPr lang="en-US" sz="1500" b="0" i="0" dirty="0">
                <a:solidFill>
                  <a:srgbClr val="E36EEC"/>
                </a:solidFill>
                <a:effectLst/>
                <a:latin typeface="consolas" panose="020B0609020204030204" pitchFamily="49" charset="0"/>
              </a:rPr>
              <a:t>__proto__</a:t>
            </a:r>
            <a:r>
              <a:rPr lang="en-US" sz="1500" b="0" i="0" dirty="0">
                <a:solidFill>
                  <a:srgbClr val="D5D5D5"/>
                </a:solidFill>
                <a:effectLst/>
                <a:latin typeface="consolas" panose="020B0609020204030204" pitchFamily="49" charset="0"/>
              </a:rPr>
              <a:t>: Object</a:t>
            </a:r>
          </a:p>
          <a:p>
            <a:pPr marL="1143000" lvl="2" indent="-228600" algn="l">
              <a:buFont typeface="+mj-lt"/>
              <a:buAutoNum type="arabicPeriod"/>
            </a:pPr>
            <a:r>
              <a:rPr lang="en-US" sz="1500" b="0" i="0" dirty="0">
                <a:solidFill>
                  <a:srgbClr val="E36EEC"/>
                </a:solidFill>
                <a:effectLst/>
                <a:latin typeface="consolas" panose="020B0609020204030204" pitchFamily="49" charset="0"/>
              </a:rPr>
              <a:t>1</a:t>
            </a:r>
            <a:r>
              <a:rPr lang="en-US" sz="1500" b="0" i="0" dirty="0">
                <a:solidFill>
                  <a:srgbClr val="D5D5D5"/>
                </a:solidFill>
                <a:effectLst/>
                <a:latin typeface="consolas" panose="020B0609020204030204" pitchFamily="49" charset="0"/>
              </a:rPr>
              <a:t>:</a:t>
            </a:r>
          </a:p>
          <a:p>
            <a:pPr marL="1600200" lvl="3" indent="-228600" algn="l">
              <a:buFont typeface="+mj-lt"/>
              <a:buAutoNum type="arabicPeriod"/>
            </a:pPr>
            <a:r>
              <a:rPr lang="en-US" sz="1500" b="0" i="0" dirty="0">
                <a:solidFill>
                  <a:srgbClr val="E36EEC"/>
                </a:solidFill>
                <a:effectLst/>
                <a:latin typeface="consolas" panose="020B0609020204030204" pitchFamily="49" charset="0"/>
              </a:rPr>
              <a:t>id</a:t>
            </a:r>
            <a:r>
              <a:rPr lang="en-US" sz="1500" b="0" i="0" dirty="0">
                <a:solidFill>
                  <a:srgbClr val="D5D5D5"/>
                </a:solidFill>
                <a:effectLst/>
                <a:latin typeface="consolas" panose="020B0609020204030204" pitchFamily="49" charset="0"/>
              </a:rPr>
              <a:t>: </a:t>
            </a:r>
            <a:r>
              <a:rPr lang="en-US" sz="1500" b="0" i="0" dirty="0">
                <a:solidFill>
                  <a:srgbClr val="9980FF"/>
                </a:solidFill>
                <a:effectLst/>
                <a:latin typeface="consolas" panose="020B0609020204030204" pitchFamily="49" charset="0"/>
              </a:rPr>
              <a:t>511728</a:t>
            </a:r>
            <a:endParaRPr lang="en-US" sz="1500" b="0" i="0" dirty="0">
              <a:solidFill>
                <a:srgbClr val="D5D5D5"/>
              </a:solidFill>
              <a:effectLst/>
              <a:latin typeface="consolas" panose="020B0609020204030204" pitchFamily="49" charset="0"/>
            </a:endParaRPr>
          </a:p>
          <a:p>
            <a:pPr marL="1600200" lvl="3" indent="-228600" algn="l">
              <a:buFont typeface="+mj-lt"/>
              <a:buAutoNum type="arabicPeriod"/>
            </a:pPr>
            <a:r>
              <a:rPr lang="en-US" sz="1500" b="0" i="0" dirty="0">
                <a:solidFill>
                  <a:srgbClr val="E36EEC"/>
                </a:solidFill>
                <a:effectLst/>
                <a:highlight>
                  <a:srgbClr val="FFFF00"/>
                </a:highlight>
                <a:latin typeface="consolas" panose="020B0609020204030204" pitchFamily="49" charset="0"/>
              </a:rPr>
              <a:t>image</a:t>
            </a:r>
            <a:r>
              <a:rPr lang="en-US" sz="1500" b="0" i="0" dirty="0">
                <a:solidFill>
                  <a:srgbClr val="D5D5D5"/>
                </a:solidFill>
                <a:effectLst/>
                <a:highlight>
                  <a:srgbClr val="FFFF00"/>
                </a:highlight>
                <a:latin typeface="consolas" panose="020B0609020204030204" pitchFamily="49" charset="0"/>
              </a:rPr>
              <a:t>: </a:t>
            </a:r>
            <a:r>
              <a:rPr lang="en-US" sz="1500" b="0" i="0" dirty="0">
                <a:solidFill>
                  <a:srgbClr val="F28B54"/>
                </a:solidFill>
                <a:effectLst/>
                <a:highlight>
                  <a:srgbClr val="FFFF00"/>
                </a:highlight>
                <a:latin typeface="consolas" panose="020B0609020204030204" pitchFamily="49" charset="0"/>
              </a:rPr>
              <a:t>"https://spoonacular.com/</a:t>
            </a:r>
            <a:r>
              <a:rPr lang="en-US" sz="1500" b="0" i="0" dirty="0" err="1">
                <a:solidFill>
                  <a:srgbClr val="F28B54"/>
                </a:solidFill>
                <a:effectLst/>
                <a:highlight>
                  <a:srgbClr val="FFFF00"/>
                </a:highlight>
                <a:latin typeface="consolas" panose="020B0609020204030204" pitchFamily="49" charset="0"/>
              </a:rPr>
              <a:t>recipeImages</a:t>
            </a:r>
            <a:r>
              <a:rPr lang="en-US" sz="1500" b="0" i="0" dirty="0">
                <a:solidFill>
                  <a:srgbClr val="F28B54"/>
                </a:solidFill>
                <a:effectLst/>
                <a:highlight>
                  <a:srgbClr val="FFFF00"/>
                </a:highlight>
                <a:latin typeface="consolas" panose="020B0609020204030204" pitchFamily="49" charset="0"/>
              </a:rPr>
              <a:t>/511728-312x231.jpg"</a:t>
            </a:r>
            <a:endParaRPr lang="en-US" sz="1500" b="0" i="0" dirty="0">
              <a:solidFill>
                <a:srgbClr val="D5D5D5"/>
              </a:solidFill>
              <a:effectLst/>
              <a:highlight>
                <a:srgbClr val="FFFF00"/>
              </a:highlight>
              <a:latin typeface="consolas" panose="020B0609020204030204" pitchFamily="49" charset="0"/>
            </a:endParaRPr>
          </a:p>
          <a:p>
            <a:pPr marL="1600200" lvl="3" indent="-228600" algn="l">
              <a:buFont typeface="+mj-lt"/>
              <a:buAutoNum type="arabicPeriod"/>
            </a:pPr>
            <a:r>
              <a:rPr lang="en-US" sz="1500" b="0" i="0" dirty="0" err="1">
                <a:solidFill>
                  <a:srgbClr val="E36EEC"/>
                </a:solidFill>
                <a:effectLst/>
                <a:latin typeface="consolas" panose="020B0609020204030204" pitchFamily="49" charset="0"/>
              </a:rPr>
              <a:t>imageType</a:t>
            </a:r>
            <a:r>
              <a:rPr lang="en-US" sz="1500" b="0" i="0" dirty="0">
                <a:solidFill>
                  <a:srgbClr val="D5D5D5"/>
                </a:solidFill>
                <a:effectLst/>
                <a:latin typeface="consolas" panose="020B0609020204030204" pitchFamily="49" charset="0"/>
              </a:rPr>
              <a:t>: </a:t>
            </a:r>
            <a:r>
              <a:rPr lang="en-US" sz="1500" b="0" i="0" dirty="0">
                <a:solidFill>
                  <a:srgbClr val="F28B54"/>
                </a:solidFill>
                <a:effectLst/>
                <a:latin typeface="consolas" panose="020B0609020204030204" pitchFamily="49" charset="0"/>
              </a:rPr>
              <a:t>"jpg"</a:t>
            </a:r>
            <a:endParaRPr lang="en-US" sz="1500" b="0" i="0" dirty="0">
              <a:solidFill>
                <a:srgbClr val="D5D5D5"/>
              </a:solidFill>
              <a:effectLst/>
              <a:latin typeface="consolas" panose="020B0609020204030204" pitchFamily="49" charset="0"/>
            </a:endParaRPr>
          </a:p>
          <a:p>
            <a:pPr marL="1600200" lvl="3" indent="-228600" algn="l">
              <a:buFont typeface="+mj-lt"/>
              <a:buAutoNum type="arabicPeriod"/>
            </a:pPr>
            <a:r>
              <a:rPr lang="en-US" sz="1500" b="0" i="0" dirty="0">
                <a:solidFill>
                  <a:srgbClr val="E36EEC"/>
                </a:solidFill>
                <a:effectLst/>
                <a:highlight>
                  <a:srgbClr val="FFFF00"/>
                </a:highlight>
                <a:latin typeface="consolas" panose="020B0609020204030204" pitchFamily="49" charset="0"/>
              </a:rPr>
              <a:t>title</a:t>
            </a:r>
            <a:r>
              <a:rPr lang="en-US" sz="1500" b="0" i="0" dirty="0">
                <a:solidFill>
                  <a:srgbClr val="D5D5D5"/>
                </a:solidFill>
                <a:effectLst/>
                <a:highlight>
                  <a:srgbClr val="FFFF00"/>
                </a:highlight>
                <a:latin typeface="consolas" panose="020B0609020204030204" pitchFamily="49" charset="0"/>
              </a:rPr>
              <a:t>: </a:t>
            </a:r>
            <a:r>
              <a:rPr lang="en-US" sz="1500" b="0" i="0" dirty="0">
                <a:solidFill>
                  <a:srgbClr val="F28B54"/>
                </a:solidFill>
                <a:effectLst/>
                <a:highlight>
                  <a:srgbClr val="FFFF00"/>
                </a:highlight>
                <a:latin typeface="consolas" panose="020B0609020204030204" pitchFamily="49" charset="0"/>
              </a:rPr>
              <a:t>"Pasta Margherita"</a:t>
            </a:r>
            <a:endParaRPr lang="en-US" sz="1500" b="0" i="0" dirty="0">
              <a:solidFill>
                <a:srgbClr val="D5D5D5"/>
              </a:solidFill>
              <a:effectLst/>
              <a:highlight>
                <a:srgbClr val="FFFF00"/>
              </a:highlight>
              <a:latin typeface="consolas" panose="020B0609020204030204" pitchFamily="49" charset="0"/>
            </a:endParaRPr>
          </a:p>
          <a:p>
            <a:pPr marL="1600200" lvl="3" indent="-228600" algn="l">
              <a:buFont typeface="+mj-lt"/>
              <a:buAutoNum type="arabicPeriod"/>
            </a:pPr>
            <a:r>
              <a:rPr lang="en-US" sz="1500" b="0" i="0" dirty="0">
                <a:solidFill>
                  <a:srgbClr val="E36EEC"/>
                </a:solidFill>
                <a:effectLst/>
                <a:latin typeface="consolas" panose="020B0609020204030204" pitchFamily="49" charset="0"/>
              </a:rPr>
              <a:t>__proto__</a:t>
            </a:r>
            <a:r>
              <a:rPr lang="en-US" sz="1500" b="0" i="0" dirty="0">
                <a:solidFill>
                  <a:srgbClr val="D5D5D5"/>
                </a:solidFill>
                <a:effectLst/>
                <a:latin typeface="consolas" panose="020B0609020204030204" pitchFamily="49" charset="0"/>
              </a:rPr>
              <a:t>: Object</a:t>
            </a:r>
          </a:p>
          <a:p>
            <a:pPr marL="1143000" lvl="2" indent="-228600" algn="l">
              <a:buFont typeface="+mj-lt"/>
              <a:buAutoNum type="arabicPeriod"/>
            </a:pPr>
            <a:r>
              <a:rPr lang="en-US" sz="1500" b="0" i="0" dirty="0">
                <a:solidFill>
                  <a:srgbClr val="E36EEC"/>
                </a:solidFill>
                <a:effectLst/>
                <a:latin typeface="consolas" panose="020B0609020204030204" pitchFamily="49" charset="0"/>
              </a:rPr>
              <a:t>length</a:t>
            </a:r>
            <a:r>
              <a:rPr lang="en-US" sz="1500" b="0" i="0" dirty="0">
                <a:solidFill>
                  <a:srgbClr val="D5D5D5"/>
                </a:solidFill>
                <a:effectLst/>
                <a:latin typeface="consolas" panose="020B0609020204030204" pitchFamily="49" charset="0"/>
              </a:rPr>
              <a:t>: </a:t>
            </a:r>
            <a:r>
              <a:rPr lang="en-US" sz="1500" b="0" i="0" dirty="0">
                <a:solidFill>
                  <a:srgbClr val="9980FF"/>
                </a:solidFill>
                <a:effectLst/>
                <a:latin typeface="consolas" panose="020B0609020204030204" pitchFamily="49" charset="0"/>
              </a:rPr>
              <a:t>2</a:t>
            </a:r>
            <a:endParaRPr lang="en-US" sz="1500" b="0" i="0" dirty="0">
              <a:solidFill>
                <a:srgbClr val="D5D5D5"/>
              </a:solidFill>
              <a:effectLst/>
              <a:latin typeface="consolas" panose="020B0609020204030204" pitchFamily="49" charset="0"/>
            </a:endParaRPr>
          </a:p>
          <a:p>
            <a:pPr marL="1143000" lvl="2" indent="-228600" algn="l">
              <a:buFont typeface="+mj-lt"/>
              <a:buAutoNum type="arabicPeriod"/>
            </a:pPr>
            <a:r>
              <a:rPr lang="en-US" sz="1500" b="0" i="0" dirty="0">
                <a:solidFill>
                  <a:srgbClr val="E36EEC"/>
                </a:solidFill>
                <a:effectLst/>
                <a:latin typeface="consolas" panose="020B0609020204030204" pitchFamily="49" charset="0"/>
              </a:rPr>
              <a:t>__proto__</a:t>
            </a:r>
            <a:r>
              <a:rPr lang="en-US" sz="1500" b="0" i="0" dirty="0">
                <a:solidFill>
                  <a:srgbClr val="D5D5D5"/>
                </a:solidFill>
                <a:effectLst/>
                <a:latin typeface="consolas" panose="020B0609020204030204" pitchFamily="49" charset="0"/>
              </a:rPr>
              <a:t>: Array(0)</a:t>
            </a:r>
          </a:p>
          <a:p>
            <a:pPr marL="742950" lvl="1" indent="-285750" algn="l">
              <a:buFont typeface="+mj-lt"/>
              <a:buAutoNum type="arabicPeriod"/>
            </a:pPr>
            <a:r>
              <a:rPr lang="en-US" sz="1500" b="0" i="0" dirty="0" err="1">
                <a:solidFill>
                  <a:srgbClr val="E36EEC"/>
                </a:solidFill>
                <a:effectLst/>
                <a:latin typeface="consolas" panose="020B0609020204030204" pitchFamily="49" charset="0"/>
              </a:rPr>
              <a:t>totalResults</a:t>
            </a:r>
            <a:r>
              <a:rPr lang="en-US" sz="1500" b="0" i="0" dirty="0">
                <a:solidFill>
                  <a:srgbClr val="D5D5D5"/>
                </a:solidFill>
                <a:effectLst/>
                <a:latin typeface="consolas" panose="020B0609020204030204" pitchFamily="49" charset="0"/>
              </a:rPr>
              <a:t>: </a:t>
            </a:r>
            <a:r>
              <a:rPr lang="en-US" sz="1500" b="0" i="0" dirty="0">
                <a:solidFill>
                  <a:srgbClr val="9980FF"/>
                </a:solidFill>
                <a:effectLst/>
                <a:latin typeface="consolas" panose="020B0609020204030204" pitchFamily="49" charset="0"/>
              </a:rPr>
              <a:t>210</a:t>
            </a:r>
            <a:endParaRPr lang="en-US" sz="1500" b="0" i="0" dirty="0">
              <a:solidFill>
                <a:srgbClr val="D5D5D5"/>
              </a:solidFill>
              <a:effectLst/>
              <a:latin typeface="consolas" panose="020B0609020204030204" pitchFamily="49" charset="0"/>
            </a:endParaRPr>
          </a:p>
          <a:p>
            <a:pPr marL="742950" lvl="1" indent="-285750" algn="l">
              <a:buFont typeface="+mj-lt"/>
              <a:buAutoNum type="arabicPeriod"/>
            </a:pPr>
            <a:r>
              <a:rPr lang="en-US" sz="1500" b="0" i="0" dirty="0">
                <a:solidFill>
                  <a:srgbClr val="E36EEC"/>
                </a:solidFill>
                <a:effectLst/>
                <a:latin typeface="consolas" panose="020B0609020204030204" pitchFamily="49" charset="0"/>
              </a:rPr>
              <a:t>__proto__</a:t>
            </a:r>
            <a:r>
              <a:rPr lang="en-US" sz="1500" b="0" i="0" dirty="0">
                <a:solidFill>
                  <a:srgbClr val="D5D5D5"/>
                </a:solidFill>
                <a:effectLst/>
                <a:latin typeface="consolas" panose="020B0609020204030204" pitchFamily="49" charset="0"/>
              </a:rPr>
              <a:t>: Object</a:t>
            </a:r>
          </a:p>
        </p:txBody>
      </p:sp>
    </p:spTree>
    <p:extLst>
      <p:ext uri="{BB962C8B-B14F-4D97-AF65-F5344CB8AC3E}">
        <p14:creationId xmlns:p14="http://schemas.microsoft.com/office/powerpoint/2010/main" val="3102537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1006679" y="89289"/>
            <a:ext cx="11291581" cy="702941"/>
          </a:xfrm>
        </p:spPr>
        <p:txBody>
          <a:bodyPr vert="horz" lIns="91440" tIns="45720" rIns="91440" bIns="45720" rtlCol="0" anchor="b">
            <a:normAutofit fontScale="90000"/>
          </a:bodyPr>
          <a:lstStyle/>
          <a:p>
            <a:r>
              <a:rPr lang="en-US" sz="4000" dirty="0" err="1">
                <a:solidFill>
                  <a:schemeClr val="tx2"/>
                </a:solidFill>
              </a:rPr>
              <a:t>Codice</a:t>
            </a:r>
            <a:r>
              <a:rPr lang="en-US" sz="4000" dirty="0">
                <a:solidFill>
                  <a:schemeClr val="tx2"/>
                </a:solidFill>
              </a:rPr>
              <a:t> </a:t>
            </a:r>
            <a:r>
              <a:rPr lang="en-US" sz="4000" dirty="0" err="1">
                <a:solidFill>
                  <a:schemeClr val="tx2"/>
                </a:solidFill>
              </a:rPr>
              <a:t>Sezione</a:t>
            </a:r>
            <a:r>
              <a:rPr lang="en-US" sz="4000" dirty="0">
                <a:solidFill>
                  <a:schemeClr val="tx2"/>
                </a:solidFill>
              </a:rPr>
              <a:t> “</a:t>
            </a:r>
            <a:r>
              <a:rPr lang="en-US" sz="4000" dirty="0" err="1">
                <a:solidFill>
                  <a:schemeClr val="tx2"/>
                </a:solidFill>
              </a:rPr>
              <a:t>sALA</a:t>
            </a:r>
            <a:r>
              <a:rPr lang="en-US" sz="4000" dirty="0">
                <a:solidFill>
                  <a:schemeClr val="tx2"/>
                </a:solidFill>
              </a:rPr>
              <a:t>” E “Cosa </a:t>
            </a:r>
            <a:r>
              <a:rPr lang="en-US" sz="4000" dirty="0" err="1">
                <a:solidFill>
                  <a:schemeClr val="tx2"/>
                </a:solidFill>
              </a:rPr>
              <a:t>maNGIO</a:t>
            </a:r>
            <a:r>
              <a:rPr lang="en-US" sz="4000" dirty="0">
                <a:solidFill>
                  <a:schemeClr val="tx2"/>
                </a:solidFill>
              </a:rPr>
              <a:t>?”</a:t>
            </a:r>
          </a:p>
        </p:txBody>
      </p:sp>
      <p:sp>
        <p:nvSpPr>
          <p:cNvPr id="13" name="CasellaDiTesto 12">
            <a:extLst>
              <a:ext uri="{FF2B5EF4-FFF2-40B4-BE49-F238E27FC236}">
                <a16:creationId xmlns:a16="http://schemas.microsoft.com/office/drawing/2014/main" id="{ADD8147D-A1FB-49A5-BC29-86A76BFAEDEE}"/>
              </a:ext>
            </a:extLst>
          </p:cNvPr>
          <p:cNvSpPr txBox="1"/>
          <p:nvPr/>
        </p:nvSpPr>
        <p:spPr>
          <a:xfrm>
            <a:off x="3963989" y="792599"/>
            <a:ext cx="4295164" cy="369332"/>
          </a:xfrm>
          <a:prstGeom prst="rect">
            <a:avLst/>
          </a:prstGeom>
          <a:noFill/>
        </p:spPr>
        <p:txBody>
          <a:bodyPr wrap="square" rtlCol="0">
            <a:spAutoFit/>
          </a:bodyPr>
          <a:lstStyle/>
          <a:p>
            <a:pPr algn="ctr"/>
            <a:r>
              <a:rPr lang="it-IT" dirty="0">
                <a:solidFill>
                  <a:schemeClr val="tx2"/>
                </a:solidFill>
              </a:rPr>
              <a:t>CSS</a:t>
            </a:r>
          </a:p>
        </p:txBody>
      </p:sp>
      <p:sp>
        <p:nvSpPr>
          <p:cNvPr id="18" name="Rettangolo 17">
            <a:extLst>
              <a:ext uri="{FF2B5EF4-FFF2-40B4-BE49-F238E27FC236}">
                <a16:creationId xmlns:a16="http://schemas.microsoft.com/office/drawing/2014/main" id="{4369A88F-0AA6-49C5-AC7E-EE3AE7C582B7}"/>
              </a:ext>
            </a:extLst>
          </p:cNvPr>
          <p:cNvSpPr/>
          <p:nvPr/>
        </p:nvSpPr>
        <p:spPr>
          <a:xfrm>
            <a:off x="4695584" y="794486"/>
            <a:ext cx="2732793"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DDA143BD-B688-4DFE-93D7-B67B7CCDBDD0}"/>
              </a:ext>
            </a:extLst>
          </p:cNvPr>
          <p:cNvSpPr/>
          <p:nvPr/>
        </p:nvSpPr>
        <p:spPr>
          <a:xfrm>
            <a:off x="4697835" y="1182528"/>
            <a:ext cx="2732792" cy="5398416"/>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 name="Rettangolo 1">
            <a:extLst>
              <a:ext uri="{FF2B5EF4-FFF2-40B4-BE49-F238E27FC236}">
                <a16:creationId xmlns:a16="http://schemas.microsoft.com/office/drawing/2014/main" id="{F4F8E9C0-BFD9-40F0-996D-9B39A46A422A}"/>
              </a:ext>
            </a:extLst>
          </p:cNvPr>
          <p:cNvSpPr/>
          <p:nvPr/>
        </p:nvSpPr>
        <p:spPr>
          <a:xfrm>
            <a:off x="4881223" y="1241234"/>
            <a:ext cx="4500948" cy="4524315"/>
          </a:xfrm>
          <a:prstGeom prst="rect">
            <a:avLst/>
          </a:prstGeom>
        </p:spPr>
        <p:txBody>
          <a:bodyPr wrap="square">
            <a:spAutoFit/>
          </a:bodyPr>
          <a:lstStyle/>
          <a:p>
            <a:r>
              <a:rPr lang="it-IT" sz="1200" b="0" dirty="0">
                <a:solidFill>
                  <a:srgbClr val="D7BA7D"/>
                </a:solidFill>
                <a:effectLst/>
                <a:latin typeface="Consolas" panose="020B0609020204030204" pitchFamily="49" charset="0"/>
              </a:rPr>
              <a:t>#prodotto</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display</a:t>
            </a:r>
            <a:r>
              <a:rPr lang="it-IT" sz="1200" b="0" dirty="0">
                <a:solidFill>
                  <a:srgbClr val="D4D4D4"/>
                </a:solidFill>
                <a:effectLst/>
                <a:latin typeface="Consolas" panose="020B0609020204030204" pitchFamily="49" charset="0"/>
              </a:rPr>
              <a:t>: </a:t>
            </a:r>
            <a:r>
              <a:rPr lang="it-IT" sz="1200" b="0" dirty="0" err="1">
                <a:solidFill>
                  <a:srgbClr val="CE9178"/>
                </a:solidFill>
                <a:effectLst/>
                <a:latin typeface="Consolas" panose="020B0609020204030204" pitchFamily="49" charset="0"/>
              </a:rPr>
              <a:t>flex</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flex-wrap</a:t>
            </a:r>
            <a:r>
              <a:rPr lang="it-IT" sz="1200" b="0" dirty="0">
                <a:solidFill>
                  <a:srgbClr val="D4D4D4"/>
                </a:solidFill>
                <a:effectLst/>
                <a:latin typeface="Consolas" panose="020B0609020204030204" pitchFamily="49" charset="0"/>
              </a:rPr>
              <a:t>: </a:t>
            </a:r>
            <a:r>
              <a:rPr lang="it-IT" sz="1200" b="0" dirty="0" err="1">
                <a:solidFill>
                  <a:srgbClr val="CE9178"/>
                </a:solidFill>
                <a:effectLst/>
                <a:latin typeface="Consolas" panose="020B0609020204030204" pitchFamily="49" charset="0"/>
              </a:rPr>
              <a:t>wrap</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justify-content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center</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margin-right</a:t>
            </a:r>
            <a:r>
              <a:rPr lang="it-IT" sz="1200" b="0" dirty="0">
                <a:solidFill>
                  <a:srgbClr val="D4D4D4"/>
                </a:solidFill>
                <a:effectLst/>
                <a:latin typeface="Consolas" panose="020B0609020204030204" pitchFamily="49" charset="0"/>
              </a:rPr>
              <a:t>:</a:t>
            </a:r>
            <a:r>
              <a:rPr lang="it-IT" sz="1200" b="0" dirty="0">
                <a:solidFill>
                  <a:srgbClr val="B5CEA8"/>
                </a:solidFill>
                <a:effectLst/>
                <a:latin typeface="Consolas" panose="020B0609020204030204" pitchFamily="49" charset="0"/>
              </a:rPr>
              <a:t>10px</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r>
              <a:rPr lang="it-IT" sz="1200" b="0" dirty="0">
                <a:solidFill>
                  <a:srgbClr val="D7BA7D"/>
                </a:solidFill>
                <a:effectLst/>
                <a:latin typeface="Consolas" panose="020B0609020204030204" pitchFamily="49" charset="0"/>
              </a:rPr>
              <a:t>#prodotto</a:t>
            </a:r>
            <a:r>
              <a:rPr lang="it-IT" sz="1200" b="0" dirty="0">
                <a:solidFill>
                  <a:srgbClr val="D4D4D4"/>
                </a:solidFill>
                <a:effectLst/>
                <a:latin typeface="Consolas" panose="020B0609020204030204" pitchFamily="49" charset="0"/>
              </a:rPr>
              <a:t> </a:t>
            </a:r>
            <a:r>
              <a:rPr lang="it-IT" sz="1200" b="0" dirty="0">
                <a:solidFill>
                  <a:srgbClr val="D7BA7D"/>
                </a:solidFill>
                <a:effectLst/>
                <a:latin typeface="Consolas" panose="020B0609020204030204" pitchFamily="49" charset="0"/>
              </a:rPr>
              <a:t>div</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width</a:t>
            </a:r>
            <a:r>
              <a:rPr lang="it-IT" sz="1200" b="0" dirty="0">
                <a:solidFill>
                  <a:srgbClr val="D4D4D4"/>
                </a:solidFill>
                <a:effectLst/>
                <a:latin typeface="Consolas" panose="020B0609020204030204" pitchFamily="49" charset="0"/>
              </a:rPr>
              <a:t>: </a:t>
            </a:r>
            <a:r>
              <a:rPr lang="it-IT" sz="1200" b="0" dirty="0">
                <a:solidFill>
                  <a:srgbClr val="B5CEA8"/>
                </a:solidFill>
                <a:effectLst/>
                <a:latin typeface="Consolas" panose="020B0609020204030204" pitchFamily="49" charset="0"/>
              </a:rPr>
              <a:t>400px</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height</a:t>
            </a:r>
            <a:r>
              <a:rPr lang="it-IT" sz="1200" b="0" dirty="0">
                <a:solidFill>
                  <a:srgbClr val="D4D4D4"/>
                </a:solidFill>
                <a:effectLst/>
                <a:latin typeface="Consolas" panose="020B0609020204030204" pitchFamily="49" charset="0"/>
              </a:rPr>
              <a:t>: </a:t>
            </a:r>
            <a:r>
              <a:rPr lang="it-IT" sz="1200" b="0" dirty="0">
                <a:solidFill>
                  <a:srgbClr val="CE9178"/>
                </a:solidFill>
                <a:effectLst/>
                <a:latin typeface="Consolas" panose="020B0609020204030204" pitchFamily="49" charset="0"/>
              </a:rPr>
              <a:t>auto</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r>
              <a:rPr lang="it-IT" sz="1200" b="0" dirty="0">
                <a:solidFill>
                  <a:srgbClr val="D7BA7D"/>
                </a:solidFill>
                <a:effectLst/>
                <a:latin typeface="Consolas" panose="020B0609020204030204" pitchFamily="49" charset="0"/>
              </a:rPr>
              <a:t>#tipo</a:t>
            </a:r>
            <a:endParaRPr lang="it-IT" sz="1200" b="0" dirty="0">
              <a:solidFill>
                <a:srgbClr val="D4D4D4"/>
              </a:solidFill>
              <a:effectLst/>
              <a:latin typeface="Consolas" panose="020B0609020204030204" pitchFamily="49" charset="0"/>
            </a:endParaRPr>
          </a:p>
          <a:p>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width</a:t>
            </a:r>
            <a:r>
              <a:rPr lang="it-IT" sz="1200" b="0" dirty="0">
                <a:solidFill>
                  <a:srgbClr val="D4D4D4"/>
                </a:solidFill>
                <a:effectLst/>
                <a:latin typeface="Consolas" panose="020B0609020204030204" pitchFamily="49" charset="0"/>
              </a:rPr>
              <a:t>: </a:t>
            </a:r>
            <a:r>
              <a:rPr lang="it-IT" sz="1200" b="0" dirty="0">
                <a:solidFill>
                  <a:srgbClr val="B5CEA8"/>
                </a:solidFill>
                <a:effectLst/>
                <a:latin typeface="Consolas" panose="020B0609020204030204" pitchFamily="49" charset="0"/>
              </a:rPr>
              <a:t>100px</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height</a:t>
            </a:r>
            <a:r>
              <a:rPr lang="it-IT" sz="1200" b="0" dirty="0">
                <a:solidFill>
                  <a:srgbClr val="D4D4D4"/>
                </a:solidFill>
                <a:effectLst/>
                <a:latin typeface="Consolas" panose="020B0609020204030204" pitchFamily="49" charset="0"/>
              </a:rPr>
              <a:t>: </a:t>
            </a:r>
            <a:r>
              <a:rPr lang="it-IT" sz="1200" b="0" dirty="0">
                <a:solidFill>
                  <a:srgbClr val="B5CEA8"/>
                </a:solidFill>
                <a:effectLst/>
                <a:latin typeface="Consolas" panose="020B0609020204030204" pitchFamily="49" charset="0"/>
              </a:rPr>
              <a:t>25px</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a:solidFill>
                  <a:srgbClr val="9CDCFE"/>
                </a:solidFill>
                <a:effectLst/>
                <a:latin typeface="Consolas" panose="020B0609020204030204" pitchFamily="49" charset="0"/>
              </a:rPr>
              <a:t>font-size</a:t>
            </a:r>
            <a:r>
              <a:rPr lang="it-IT" sz="1200" b="0" dirty="0">
                <a:solidFill>
                  <a:srgbClr val="D4D4D4"/>
                </a:solidFill>
                <a:effectLst/>
                <a:latin typeface="Consolas" panose="020B0609020204030204" pitchFamily="49" charset="0"/>
              </a:rPr>
              <a:t>: </a:t>
            </a:r>
            <a:r>
              <a:rPr lang="it-IT" sz="1200" b="0" dirty="0">
                <a:solidFill>
                  <a:srgbClr val="B5CEA8"/>
                </a:solidFill>
                <a:effectLst/>
                <a:latin typeface="Consolas" panose="020B0609020204030204" pitchFamily="49" charset="0"/>
              </a:rPr>
              <a:t>1.3rem</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    </a:t>
            </a:r>
            <a:r>
              <a:rPr lang="it-IT" sz="1200" b="0" dirty="0" err="1">
                <a:solidFill>
                  <a:srgbClr val="9CDCFE"/>
                </a:solidFill>
                <a:effectLst/>
                <a:latin typeface="Consolas" panose="020B0609020204030204" pitchFamily="49" charset="0"/>
              </a:rPr>
              <a:t>margin</a:t>
            </a:r>
            <a:r>
              <a:rPr lang="it-IT" sz="1200" b="0" dirty="0">
                <a:solidFill>
                  <a:srgbClr val="9CDCFE"/>
                </a:solidFill>
                <a:effectLst/>
                <a:latin typeface="Consolas" panose="020B0609020204030204" pitchFamily="49" charset="0"/>
              </a:rPr>
              <a:t>-bottom</a:t>
            </a:r>
            <a:r>
              <a:rPr lang="it-IT" sz="1200" b="0" dirty="0">
                <a:solidFill>
                  <a:srgbClr val="D4D4D4"/>
                </a:solidFill>
                <a:effectLst/>
                <a:latin typeface="Consolas" panose="020B0609020204030204" pitchFamily="49" charset="0"/>
              </a:rPr>
              <a:t>: </a:t>
            </a:r>
            <a:r>
              <a:rPr lang="it-IT" sz="1200" b="0" dirty="0">
                <a:solidFill>
                  <a:srgbClr val="B5CEA8"/>
                </a:solidFill>
                <a:effectLst/>
                <a:latin typeface="Consolas" panose="020B0609020204030204" pitchFamily="49" charset="0"/>
              </a:rPr>
              <a:t>10px</a:t>
            </a:r>
            <a:r>
              <a:rPr lang="it-IT" sz="1200" b="0" dirty="0">
                <a:solidFill>
                  <a:srgbClr val="D4D4D4"/>
                </a:solidFill>
                <a:effectLst/>
                <a:latin typeface="Consolas" panose="020B0609020204030204" pitchFamily="49" charset="0"/>
              </a:rPr>
              <a:t>;</a:t>
            </a:r>
          </a:p>
          <a:p>
            <a:r>
              <a:rPr lang="it-IT" sz="1200" b="0" dirty="0">
                <a:solidFill>
                  <a:srgbClr val="D4D4D4"/>
                </a:solidFill>
                <a:effectLst/>
                <a:latin typeface="Consolas" panose="020B0609020204030204" pitchFamily="49" charset="0"/>
              </a:rPr>
              <a:t>}</a:t>
            </a:r>
          </a:p>
          <a:p>
            <a:br>
              <a:rPr lang="it-IT" sz="1200" b="0" dirty="0">
                <a:solidFill>
                  <a:srgbClr val="D4D4D4"/>
                </a:solidFill>
                <a:effectLst/>
                <a:latin typeface="Consolas" panose="020B0609020204030204" pitchFamily="49" charset="0"/>
              </a:rPr>
            </a:br>
            <a:br>
              <a:rPr lang="en-US" sz="1200" dirty="0">
                <a:solidFill>
                  <a:srgbClr val="D4D4D4"/>
                </a:solidFill>
                <a:latin typeface="Consolas" panose="020B0609020204030204" pitchFamily="49" charset="0"/>
              </a:rPr>
            </a:br>
            <a:endParaRPr lang="it-IT" sz="1200" dirty="0">
              <a:solidFill>
                <a:srgbClr val="D4D4D4"/>
              </a:solidFill>
              <a:latin typeface="Consolas" panose="020B0609020204030204" pitchFamily="49" charset="0"/>
            </a:endParaRPr>
          </a:p>
        </p:txBody>
      </p:sp>
    </p:spTree>
    <p:extLst>
      <p:ext uri="{BB962C8B-B14F-4D97-AF65-F5344CB8AC3E}">
        <p14:creationId xmlns:p14="http://schemas.microsoft.com/office/powerpoint/2010/main" val="10970707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4983304" y="402774"/>
            <a:ext cx="2224465" cy="702941"/>
          </a:xfrm>
        </p:spPr>
        <p:txBody>
          <a:bodyPr vert="horz" lIns="91440" tIns="45720" rIns="91440" bIns="45720" rtlCol="0" anchor="b">
            <a:normAutofit/>
          </a:bodyPr>
          <a:lstStyle/>
          <a:p>
            <a:r>
              <a:rPr lang="en-US" sz="4000" dirty="0">
                <a:solidFill>
                  <a:schemeClr val="tx2"/>
                </a:solidFill>
              </a:rPr>
              <a:t>Footer</a:t>
            </a:r>
          </a:p>
        </p:txBody>
      </p:sp>
      <p:pic>
        <p:nvPicPr>
          <p:cNvPr id="3" name="Immagine 2" descr="Immagine che contiene testo&#10;&#10;Descrizione generata automaticamente">
            <a:extLst>
              <a:ext uri="{FF2B5EF4-FFF2-40B4-BE49-F238E27FC236}">
                <a16:creationId xmlns:a16="http://schemas.microsoft.com/office/drawing/2014/main" id="{CA208D0C-8E55-4340-A50C-B86C29BD96E8}"/>
              </a:ext>
            </a:extLst>
          </p:cNvPr>
          <p:cNvPicPr>
            <a:picLocks noChangeAspect="1"/>
          </p:cNvPicPr>
          <p:nvPr/>
        </p:nvPicPr>
        <p:blipFill>
          <a:blip r:embed="rId2"/>
          <a:stretch>
            <a:fillRect/>
          </a:stretch>
        </p:blipFill>
        <p:spPr>
          <a:xfrm>
            <a:off x="805833" y="2737828"/>
            <a:ext cx="10888824" cy="1530404"/>
          </a:xfrm>
          <a:prstGeom prst="rect">
            <a:avLst/>
          </a:prstGeom>
        </p:spPr>
      </p:pic>
      <p:sp>
        <p:nvSpPr>
          <p:cNvPr id="6" name="Rettangolo 5">
            <a:extLst>
              <a:ext uri="{FF2B5EF4-FFF2-40B4-BE49-F238E27FC236}">
                <a16:creationId xmlns:a16="http://schemas.microsoft.com/office/drawing/2014/main" id="{F1560804-5BED-4516-8E2E-5350DEC31803}"/>
              </a:ext>
            </a:extLst>
          </p:cNvPr>
          <p:cNvSpPr/>
          <p:nvPr/>
        </p:nvSpPr>
        <p:spPr>
          <a:xfrm>
            <a:off x="805833" y="2737828"/>
            <a:ext cx="10888824" cy="1530404"/>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2203787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3859001" y="107628"/>
            <a:ext cx="4295164" cy="702941"/>
          </a:xfrm>
        </p:spPr>
        <p:txBody>
          <a:bodyPr vert="horz" lIns="91440" tIns="45720" rIns="91440" bIns="45720" rtlCol="0" anchor="b">
            <a:normAutofit/>
          </a:bodyPr>
          <a:lstStyle/>
          <a:p>
            <a:r>
              <a:rPr lang="en-US" sz="4000" dirty="0" err="1">
                <a:solidFill>
                  <a:schemeClr val="tx2"/>
                </a:solidFill>
              </a:rPr>
              <a:t>Codice</a:t>
            </a:r>
            <a:r>
              <a:rPr lang="en-US" sz="4000" dirty="0">
                <a:solidFill>
                  <a:schemeClr val="tx2"/>
                </a:solidFill>
              </a:rPr>
              <a:t> Footer</a:t>
            </a:r>
          </a:p>
        </p:txBody>
      </p:sp>
      <p:sp>
        <p:nvSpPr>
          <p:cNvPr id="13" name="CasellaDiTesto 12">
            <a:extLst>
              <a:ext uri="{FF2B5EF4-FFF2-40B4-BE49-F238E27FC236}">
                <a16:creationId xmlns:a16="http://schemas.microsoft.com/office/drawing/2014/main" id="{ADD8147D-A1FB-49A5-BC29-86A76BFAEDEE}"/>
              </a:ext>
            </a:extLst>
          </p:cNvPr>
          <p:cNvSpPr txBox="1"/>
          <p:nvPr/>
        </p:nvSpPr>
        <p:spPr>
          <a:xfrm>
            <a:off x="1367531" y="951280"/>
            <a:ext cx="944832" cy="369332"/>
          </a:xfrm>
          <a:prstGeom prst="rect">
            <a:avLst/>
          </a:prstGeom>
          <a:noFill/>
        </p:spPr>
        <p:txBody>
          <a:bodyPr wrap="square" rtlCol="0">
            <a:spAutoFit/>
          </a:bodyPr>
          <a:lstStyle/>
          <a:p>
            <a:pPr algn="ctr"/>
            <a:r>
              <a:rPr lang="it-IT" dirty="0">
                <a:solidFill>
                  <a:schemeClr val="tx2"/>
                </a:solidFill>
              </a:rPr>
              <a:t>HTML</a:t>
            </a:r>
          </a:p>
        </p:txBody>
      </p:sp>
      <p:sp>
        <p:nvSpPr>
          <p:cNvPr id="18" name="Rettangolo 17">
            <a:extLst>
              <a:ext uri="{FF2B5EF4-FFF2-40B4-BE49-F238E27FC236}">
                <a16:creationId xmlns:a16="http://schemas.microsoft.com/office/drawing/2014/main" id="{4369A88F-0AA6-49C5-AC7E-EE3AE7C582B7}"/>
              </a:ext>
            </a:extLst>
          </p:cNvPr>
          <p:cNvSpPr/>
          <p:nvPr/>
        </p:nvSpPr>
        <p:spPr>
          <a:xfrm>
            <a:off x="139741" y="954984"/>
            <a:ext cx="11768900"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DDA143BD-B688-4DFE-93D7-B67B7CCDBDD0}"/>
              </a:ext>
            </a:extLst>
          </p:cNvPr>
          <p:cNvSpPr/>
          <p:nvPr/>
        </p:nvSpPr>
        <p:spPr>
          <a:xfrm>
            <a:off x="139741" y="1352603"/>
            <a:ext cx="3821997" cy="5398416"/>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3" name="Immagine 2">
            <a:extLst>
              <a:ext uri="{FF2B5EF4-FFF2-40B4-BE49-F238E27FC236}">
                <a16:creationId xmlns:a16="http://schemas.microsoft.com/office/drawing/2014/main" id="{7184AED3-4CD6-4741-931B-1EDF96C7198E}"/>
              </a:ext>
            </a:extLst>
          </p:cNvPr>
          <p:cNvPicPr>
            <a:picLocks noChangeAspect="1"/>
          </p:cNvPicPr>
          <p:nvPr/>
        </p:nvPicPr>
        <p:blipFill>
          <a:blip r:embed="rId2"/>
          <a:stretch>
            <a:fillRect/>
          </a:stretch>
        </p:blipFill>
        <p:spPr>
          <a:xfrm>
            <a:off x="3961739" y="1333106"/>
            <a:ext cx="4433169" cy="5417914"/>
          </a:xfrm>
          <a:prstGeom prst="rect">
            <a:avLst/>
          </a:prstGeom>
        </p:spPr>
      </p:pic>
      <p:sp>
        <p:nvSpPr>
          <p:cNvPr id="19" name="CasellaDiTesto 18">
            <a:extLst>
              <a:ext uri="{FF2B5EF4-FFF2-40B4-BE49-F238E27FC236}">
                <a16:creationId xmlns:a16="http://schemas.microsoft.com/office/drawing/2014/main" id="{B2B96BBE-5BFA-4DE9-9689-454088F4DEE2}"/>
              </a:ext>
            </a:extLst>
          </p:cNvPr>
          <p:cNvSpPr txBox="1"/>
          <p:nvPr/>
        </p:nvSpPr>
        <p:spPr>
          <a:xfrm>
            <a:off x="5696719" y="947188"/>
            <a:ext cx="4295164" cy="369332"/>
          </a:xfrm>
          <a:prstGeom prst="rect">
            <a:avLst/>
          </a:prstGeom>
          <a:noFill/>
        </p:spPr>
        <p:txBody>
          <a:bodyPr wrap="square" rtlCol="0">
            <a:spAutoFit/>
          </a:bodyPr>
          <a:lstStyle/>
          <a:p>
            <a:pPr algn="ctr"/>
            <a:r>
              <a:rPr lang="it-IT" dirty="0">
                <a:solidFill>
                  <a:schemeClr val="tx2"/>
                </a:solidFill>
              </a:rPr>
              <a:t>CSS</a:t>
            </a:r>
          </a:p>
        </p:txBody>
      </p:sp>
      <p:sp>
        <p:nvSpPr>
          <p:cNvPr id="10" name="Rettangolo 9">
            <a:extLst>
              <a:ext uri="{FF2B5EF4-FFF2-40B4-BE49-F238E27FC236}">
                <a16:creationId xmlns:a16="http://schemas.microsoft.com/office/drawing/2014/main" id="{FB4DB107-0D7D-4255-8F54-E8AC5B9CF65E}"/>
              </a:ext>
            </a:extLst>
          </p:cNvPr>
          <p:cNvSpPr/>
          <p:nvPr/>
        </p:nvSpPr>
        <p:spPr>
          <a:xfrm>
            <a:off x="139742" y="963773"/>
            <a:ext cx="3821997" cy="385126"/>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Rettangolo 10">
            <a:extLst>
              <a:ext uri="{FF2B5EF4-FFF2-40B4-BE49-F238E27FC236}">
                <a16:creationId xmlns:a16="http://schemas.microsoft.com/office/drawing/2014/main" id="{F89F18E0-44D8-43AC-810B-92269B35E37D}"/>
              </a:ext>
            </a:extLst>
          </p:cNvPr>
          <p:cNvSpPr/>
          <p:nvPr/>
        </p:nvSpPr>
        <p:spPr>
          <a:xfrm>
            <a:off x="4061750" y="1443839"/>
            <a:ext cx="4860436" cy="3970318"/>
          </a:xfrm>
          <a:prstGeom prst="rect">
            <a:avLst/>
          </a:prstGeom>
        </p:spPr>
        <p:txBody>
          <a:bodyPr wrap="square">
            <a:spAutoFit/>
          </a:bodyPr>
          <a:lstStyle/>
          <a:p>
            <a:r>
              <a:rPr lang="it-IT" sz="1200" dirty="0">
                <a:solidFill>
                  <a:srgbClr val="D7BA7D"/>
                </a:solidFill>
                <a:latin typeface="Consolas" panose="020B0609020204030204" pitchFamily="49" charset="0"/>
              </a:rPr>
              <a:t>footer</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background-image</a:t>
            </a:r>
            <a:r>
              <a:rPr lang="it-IT" sz="1200" dirty="0">
                <a:solidFill>
                  <a:srgbClr val="D4D4D4"/>
                </a:solidFill>
                <a:latin typeface="Consolas" panose="020B0609020204030204" pitchFamily="49" charset="0"/>
              </a:rPr>
              <a:t>: </a:t>
            </a:r>
            <a:r>
              <a:rPr lang="it-IT" sz="1200" dirty="0" err="1">
                <a:solidFill>
                  <a:srgbClr val="DCDCAA"/>
                </a:solidFill>
                <a:latin typeface="Consolas" panose="020B0609020204030204" pitchFamily="49" charset="0"/>
              </a:rPr>
              <a:t>url</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a:t>
            </a:r>
            <a:r>
              <a:rPr lang="it-IT" sz="1200" dirty="0" err="1">
                <a:solidFill>
                  <a:srgbClr val="CE9178"/>
                </a:solidFill>
                <a:latin typeface="Consolas" panose="020B0609020204030204" pitchFamily="49" charset="0"/>
              </a:rPr>
              <a:t>img</a:t>
            </a:r>
            <a:r>
              <a:rPr lang="it-IT" sz="1200" dirty="0">
                <a:solidFill>
                  <a:srgbClr val="CE9178"/>
                </a:solidFill>
                <a:latin typeface="Consolas" panose="020B0609020204030204" pitchFamily="49" charset="0"/>
              </a:rPr>
              <a:t>/Footer.png"</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a:t>
            </a:r>
            <a:r>
              <a:rPr lang="it-IT" sz="1200" dirty="0" err="1">
                <a:solidFill>
                  <a:srgbClr val="9CDCFE"/>
                </a:solidFill>
                <a:latin typeface="Consolas" panose="020B0609020204030204" pitchFamily="49" charset="0"/>
              </a:rPr>
              <a:t>repeat</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no-</a:t>
            </a:r>
            <a:r>
              <a:rPr lang="it-IT" sz="1200" dirty="0" err="1">
                <a:solidFill>
                  <a:srgbClr val="CE9178"/>
                </a:solidFill>
                <a:latin typeface="Consolas" panose="020B0609020204030204" pitchFamily="49" charset="0"/>
              </a:rPr>
              <a:t>repeat</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background-size</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cover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height</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20%</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color</a:t>
            </a:r>
            <a:r>
              <a:rPr lang="it-IT" sz="1200" dirty="0">
                <a:solidFill>
                  <a:srgbClr val="D4D4D4"/>
                </a:solidFill>
                <a:latin typeface="Consolas" panose="020B0609020204030204" pitchFamily="49" charset="0"/>
              </a:rPr>
              <a:t>: </a:t>
            </a:r>
            <a:r>
              <a:rPr lang="it-IT" sz="1200" dirty="0" err="1">
                <a:solidFill>
                  <a:srgbClr val="DCDCAA"/>
                </a:solidFill>
                <a:latin typeface="Consolas" panose="020B0609020204030204" pitchFamily="49" charset="0"/>
              </a:rPr>
              <a:t>rgba</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0.7</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padding</a:t>
            </a:r>
            <a:r>
              <a:rPr lang="it-IT" sz="1200" dirty="0">
                <a:solidFill>
                  <a:srgbClr val="9CDCFE"/>
                </a:solidFill>
                <a:latin typeface="Consolas" panose="020B0609020204030204" pitchFamily="49" charset="0"/>
              </a:rPr>
              <a:t>-top</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3%</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font-family</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a:t>
            </a:r>
            <a:r>
              <a:rPr lang="it-IT" sz="1200" dirty="0" err="1">
                <a:solidFill>
                  <a:srgbClr val="CE9178"/>
                </a:solidFill>
                <a:latin typeface="Consolas" panose="020B0609020204030204" pitchFamily="49" charset="0"/>
              </a:rPr>
              <a:t>Cabin</a:t>
            </a:r>
            <a:r>
              <a:rPr lang="it-IT" sz="1200" dirty="0">
                <a:solidFill>
                  <a:srgbClr val="CE9178"/>
                </a:solidFill>
                <a:latin typeface="Consolas" panose="020B0609020204030204" pitchFamily="49" charset="0"/>
              </a:rPr>
              <a:t>'</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Arial</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sans-</a:t>
            </a:r>
            <a:r>
              <a:rPr lang="it-IT" sz="1200" dirty="0" err="1">
                <a:solidFill>
                  <a:srgbClr val="CE9178"/>
                </a:solidFill>
                <a:latin typeface="Consolas" panose="020B0609020204030204" pitchFamily="49" charset="0"/>
              </a:rPr>
              <a:t>serif</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font-size</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1.6rem</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color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white</a:t>
            </a:r>
            <a:r>
              <a:rPr lang="it-IT" sz="1200" dirty="0">
                <a:solidFill>
                  <a:srgbClr val="D4D4D4"/>
                </a:solidFill>
                <a:latin typeface="Consolas" panose="020B0609020204030204" pitchFamily="49" charset="0"/>
              </a:rPr>
              <a:t>; </a:t>
            </a:r>
          </a:p>
          <a:p>
            <a:r>
              <a:rPr lang="it-IT" sz="1200" dirty="0">
                <a:solidFill>
                  <a:srgbClr val="D4D4D4"/>
                </a:solidFill>
                <a:latin typeface="Consolas" panose="020B0609020204030204" pitchFamily="49" charset="0"/>
              </a:rPr>
              <a:t>    </a:t>
            </a:r>
          </a:p>
          <a:p>
            <a:r>
              <a:rPr lang="it-IT" sz="1200" dirty="0">
                <a:solidFill>
                  <a:srgbClr val="D4D4D4"/>
                </a:solidFill>
                <a:latin typeface="Consolas" panose="020B0609020204030204" pitchFamily="49" charset="0"/>
              </a:rPr>
              <a:t>}</a:t>
            </a:r>
          </a:p>
          <a:p>
            <a:br>
              <a:rPr lang="it-IT" sz="1200" dirty="0">
                <a:solidFill>
                  <a:srgbClr val="D4D4D4"/>
                </a:solidFill>
                <a:latin typeface="Consolas" panose="020B0609020204030204" pitchFamily="49" charset="0"/>
              </a:rPr>
            </a:br>
            <a:r>
              <a:rPr lang="it-IT" sz="1200" dirty="0">
                <a:solidFill>
                  <a:srgbClr val="D7BA7D"/>
                </a:solidFill>
                <a:latin typeface="Consolas" panose="020B0609020204030204" pitchFamily="49" charset="0"/>
              </a:rPr>
              <a:t>#powered</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text-</a:t>
            </a:r>
            <a:r>
              <a:rPr lang="it-IT" sz="1200" dirty="0" err="1">
                <a:solidFill>
                  <a:srgbClr val="9CDCFE"/>
                </a:solidFill>
                <a:latin typeface="Consolas" panose="020B0609020204030204" pitchFamily="49" charset="0"/>
              </a:rPr>
              <a:t>align</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center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color</a:t>
            </a:r>
            <a:r>
              <a:rPr lang="it-IT" sz="1200" dirty="0">
                <a:solidFill>
                  <a:srgbClr val="D4D4D4"/>
                </a:solidFill>
                <a:latin typeface="Consolas" panose="020B0609020204030204" pitchFamily="49" charset="0"/>
              </a:rPr>
              <a:t>: </a:t>
            </a:r>
            <a:r>
              <a:rPr lang="it-IT" sz="1200" dirty="0" err="1">
                <a:solidFill>
                  <a:srgbClr val="DCDCAA"/>
                </a:solidFill>
                <a:latin typeface="Consolas" panose="020B0609020204030204" pitchFamily="49" charset="0"/>
              </a:rPr>
              <a:t>rgba</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255</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255</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255</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a:p>
            <a:br>
              <a:rPr lang="it-IT" sz="1200" dirty="0">
                <a:solidFill>
                  <a:srgbClr val="D4D4D4"/>
                </a:solidFill>
                <a:latin typeface="Consolas" panose="020B0609020204030204" pitchFamily="49" charset="0"/>
              </a:rPr>
            </a:br>
            <a:endParaRPr lang="it-IT" sz="1200" b="0" dirty="0">
              <a:solidFill>
                <a:srgbClr val="D4D4D4"/>
              </a:solidFill>
              <a:effectLst/>
              <a:latin typeface="Consolas" panose="020B0609020204030204" pitchFamily="49" charset="0"/>
            </a:endParaRPr>
          </a:p>
        </p:txBody>
      </p:sp>
      <p:sp>
        <p:nvSpPr>
          <p:cNvPr id="12" name="Rettangolo 11">
            <a:extLst>
              <a:ext uri="{FF2B5EF4-FFF2-40B4-BE49-F238E27FC236}">
                <a16:creationId xmlns:a16="http://schemas.microsoft.com/office/drawing/2014/main" id="{DE7B868C-637A-4972-BA05-99A942039D19}"/>
              </a:ext>
            </a:extLst>
          </p:cNvPr>
          <p:cNvSpPr/>
          <p:nvPr/>
        </p:nvSpPr>
        <p:spPr>
          <a:xfrm>
            <a:off x="8479676" y="1444772"/>
            <a:ext cx="3340353" cy="1569660"/>
          </a:xfrm>
          <a:prstGeom prst="rect">
            <a:avLst/>
          </a:prstGeom>
        </p:spPr>
        <p:txBody>
          <a:bodyPr wrap="square">
            <a:spAutoFit/>
          </a:bodyPr>
          <a:lstStyle/>
          <a:p>
            <a:r>
              <a:rPr lang="it-IT" sz="1200" dirty="0">
                <a:solidFill>
                  <a:srgbClr val="D7BA7D"/>
                </a:solidFill>
                <a:latin typeface="Consolas" panose="020B0609020204030204" pitchFamily="49" charset="0"/>
              </a:rPr>
              <a:t>#nome</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text-</a:t>
            </a:r>
            <a:r>
              <a:rPr lang="it-IT" sz="1200" dirty="0" err="1">
                <a:solidFill>
                  <a:srgbClr val="9CDCFE"/>
                </a:solidFill>
                <a:latin typeface="Consolas" panose="020B0609020204030204" pitchFamily="49" charset="0"/>
              </a:rPr>
              <a:t>align</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center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align</a:t>
            </a:r>
            <a:r>
              <a:rPr lang="it-IT" sz="1200" dirty="0">
                <a:solidFill>
                  <a:srgbClr val="9CDCFE"/>
                </a:solidFill>
                <a:latin typeface="Consolas" panose="020B0609020204030204" pitchFamily="49" charset="0"/>
              </a:rPr>
              <a:t>-items</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center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font-size</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1rem</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color</a:t>
            </a:r>
            <a:r>
              <a:rPr lang="it-IT" sz="1200" dirty="0">
                <a:solidFill>
                  <a:srgbClr val="D4D4D4"/>
                </a:solidFill>
                <a:latin typeface="Consolas" panose="020B0609020204030204" pitchFamily="49" charset="0"/>
              </a:rPr>
              <a:t>: </a:t>
            </a:r>
            <a:r>
              <a:rPr lang="it-IT" sz="1200" dirty="0" err="1">
                <a:solidFill>
                  <a:srgbClr val="DCDCAA"/>
                </a:solidFill>
                <a:latin typeface="Consolas" panose="020B0609020204030204" pitchFamily="49" charset="0"/>
              </a:rPr>
              <a:t>rgba</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150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150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150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0.9</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p>
          <a:p>
            <a:r>
              <a:rPr lang="it-IT" sz="1200" dirty="0">
                <a:solidFill>
                  <a:srgbClr val="D4D4D4"/>
                </a:solidFill>
                <a:latin typeface="Consolas" panose="020B0609020204030204" pitchFamily="49" charset="0"/>
              </a:rPr>
              <a:t>}</a:t>
            </a:r>
          </a:p>
        </p:txBody>
      </p:sp>
      <p:sp>
        <p:nvSpPr>
          <p:cNvPr id="14" name="Rettangolo 13">
            <a:extLst>
              <a:ext uri="{FF2B5EF4-FFF2-40B4-BE49-F238E27FC236}">
                <a16:creationId xmlns:a16="http://schemas.microsoft.com/office/drawing/2014/main" id="{72E9CD43-5325-4BB3-AD26-C7C416C7B570}"/>
              </a:ext>
            </a:extLst>
          </p:cNvPr>
          <p:cNvSpPr/>
          <p:nvPr/>
        </p:nvSpPr>
        <p:spPr>
          <a:xfrm>
            <a:off x="8394908" y="1342465"/>
            <a:ext cx="3513733" cy="5408554"/>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Rettangolo 14">
            <a:extLst>
              <a:ext uri="{FF2B5EF4-FFF2-40B4-BE49-F238E27FC236}">
                <a16:creationId xmlns:a16="http://schemas.microsoft.com/office/drawing/2014/main" id="{64EA3750-149D-40B5-9F48-7F69F6C44C32}"/>
              </a:ext>
            </a:extLst>
          </p:cNvPr>
          <p:cNvSpPr/>
          <p:nvPr/>
        </p:nvSpPr>
        <p:spPr>
          <a:xfrm>
            <a:off x="229314" y="1495128"/>
            <a:ext cx="3559044" cy="1754326"/>
          </a:xfrm>
          <a:prstGeom prst="rect">
            <a:avLst/>
          </a:prstGeom>
        </p:spPr>
        <p:txBody>
          <a:bodyPr wrap="square">
            <a:spAutoFit/>
          </a:bodyPr>
          <a:lstStyle/>
          <a:p>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footer</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h1</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id</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a:t>
            </a:r>
            <a:r>
              <a:rPr lang="it-IT" sz="1200" dirty="0" err="1">
                <a:solidFill>
                  <a:srgbClr val="CE9178"/>
                </a:solidFill>
                <a:latin typeface="Consolas" panose="020B0609020204030204" pitchFamily="49" charset="0"/>
              </a:rPr>
              <a:t>powered</a:t>
            </a:r>
            <a:r>
              <a:rPr lang="it-IT" sz="1200" dirty="0">
                <a:solidFill>
                  <a:srgbClr val="CE9178"/>
                </a:solidFill>
                <a:latin typeface="Consolas" panose="020B0609020204030204" pitchFamily="49" charset="0"/>
              </a:rPr>
              <a:t>"</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 </a:t>
            </a:r>
          </a:p>
          <a:p>
            <a:r>
              <a:rPr lang="it-IT" sz="1200" dirty="0">
                <a:solidFill>
                  <a:srgbClr val="D4D4D4"/>
                </a:solidFill>
                <a:latin typeface="Consolas" panose="020B0609020204030204" pitchFamily="49" charset="0"/>
              </a:rPr>
              <a:t>	Il Ristorante `Pulvirenti`</a:t>
            </a: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h1</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h1</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id</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"nome"</a:t>
            </a:r>
            <a:r>
              <a:rPr lang="it-IT" sz="1200" dirty="0">
                <a:solidFill>
                  <a:srgbClr val="808080"/>
                </a:solidFill>
                <a:latin typeface="Consolas" panose="020B0609020204030204" pitchFamily="49" charset="0"/>
              </a:rPr>
              <a:t>&gt;</a:t>
            </a:r>
          </a:p>
          <a:p>
            <a:r>
              <a:rPr lang="it-IT" sz="1200" dirty="0">
                <a:solidFill>
                  <a:srgbClr val="808080"/>
                </a:solidFill>
                <a:latin typeface="Consolas" panose="020B0609020204030204" pitchFamily="49" charset="0"/>
              </a:rPr>
              <a:t>	</a:t>
            </a:r>
            <a:r>
              <a:rPr lang="it-IT" sz="1200" dirty="0">
                <a:solidFill>
                  <a:srgbClr val="D4D4D4"/>
                </a:solidFill>
                <a:latin typeface="Consolas" panose="020B0609020204030204" pitchFamily="49" charset="0"/>
              </a:rPr>
              <a:t>Powered by Paolo Pulvirenti O46002175</a:t>
            </a: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h1</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footer</a:t>
            </a:r>
            <a:r>
              <a:rPr lang="it-IT" sz="1200" dirty="0">
                <a:solidFill>
                  <a:srgbClr val="808080"/>
                </a:solidFill>
                <a:latin typeface="Consolas" panose="020B0609020204030204" pitchFamily="49" charset="0"/>
              </a:rPr>
              <a:t>&gt;</a:t>
            </a:r>
            <a:endParaRPr lang="it-IT" sz="1200" b="0" dirty="0">
              <a:solidFill>
                <a:srgbClr val="D4D4D4"/>
              </a:solidFill>
              <a:effectLst/>
              <a:latin typeface="Consolas" panose="020B0609020204030204" pitchFamily="49" charset="0"/>
            </a:endParaRPr>
          </a:p>
        </p:txBody>
      </p:sp>
      <p:sp>
        <p:nvSpPr>
          <p:cNvPr id="2" name="Rettangolo 1">
            <a:extLst>
              <a:ext uri="{FF2B5EF4-FFF2-40B4-BE49-F238E27FC236}">
                <a16:creationId xmlns:a16="http://schemas.microsoft.com/office/drawing/2014/main" id="{4A613E3F-2764-4ADA-AA4F-E3B08F038431}"/>
              </a:ext>
            </a:extLst>
          </p:cNvPr>
          <p:cNvSpPr/>
          <p:nvPr/>
        </p:nvSpPr>
        <p:spPr>
          <a:xfrm>
            <a:off x="3963989" y="954983"/>
            <a:ext cx="7944652" cy="39276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366503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4992177" y="410407"/>
            <a:ext cx="2227485" cy="702941"/>
          </a:xfrm>
        </p:spPr>
        <p:txBody>
          <a:bodyPr vert="horz" lIns="91440" tIns="45720" rIns="91440" bIns="45720" rtlCol="0" anchor="b">
            <a:normAutofit/>
          </a:bodyPr>
          <a:lstStyle/>
          <a:p>
            <a:r>
              <a:rPr lang="en-US" sz="4000" dirty="0">
                <a:solidFill>
                  <a:schemeClr val="tx2"/>
                </a:solidFill>
              </a:rPr>
              <a:t>Header </a:t>
            </a:r>
          </a:p>
        </p:txBody>
      </p:sp>
      <p:pic>
        <p:nvPicPr>
          <p:cNvPr id="5" name="Immagine 4">
            <a:extLst>
              <a:ext uri="{FF2B5EF4-FFF2-40B4-BE49-F238E27FC236}">
                <a16:creationId xmlns:a16="http://schemas.microsoft.com/office/drawing/2014/main" id="{B77FB8FE-8C56-4CD8-B1F2-C05068DD5008}"/>
              </a:ext>
            </a:extLst>
          </p:cNvPr>
          <p:cNvPicPr>
            <a:picLocks noChangeAspect="1"/>
          </p:cNvPicPr>
          <p:nvPr/>
        </p:nvPicPr>
        <p:blipFill>
          <a:blip r:embed="rId2"/>
          <a:stretch>
            <a:fillRect/>
          </a:stretch>
        </p:blipFill>
        <p:spPr>
          <a:xfrm>
            <a:off x="835679" y="2135152"/>
            <a:ext cx="10540482" cy="3007610"/>
          </a:xfrm>
          <a:prstGeom prst="rect">
            <a:avLst/>
          </a:prstGeom>
        </p:spPr>
      </p:pic>
      <p:sp>
        <p:nvSpPr>
          <p:cNvPr id="2" name="Rettangolo 1">
            <a:extLst>
              <a:ext uri="{FF2B5EF4-FFF2-40B4-BE49-F238E27FC236}">
                <a16:creationId xmlns:a16="http://schemas.microsoft.com/office/drawing/2014/main" id="{15B5F95F-83A6-42F9-B3EA-EC55DD82114E}"/>
              </a:ext>
            </a:extLst>
          </p:cNvPr>
          <p:cNvSpPr/>
          <p:nvPr/>
        </p:nvSpPr>
        <p:spPr>
          <a:xfrm>
            <a:off x="835679" y="2135152"/>
            <a:ext cx="10540482" cy="300761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539947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14" name="Titolo 6">
            <a:extLst>
              <a:ext uri="{FF2B5EF4-FFF2-40B4-BE49-F238E27FC236}">
                <a16:creationId xmlns:a16="http://schemas.microsoft.com/office/drawing/2014/main" id="{3894AB81-46C8-43DD-86AD-96F053749454}"/>
              </a:ext>
            </a:extLst>
          </p:cNvPr>
          <p:cNvSpPr txBox="1">
            <a:spLocks/>
          </p:cNvSpPr>
          <p:nvPr/>
        </p:nvSpPr>
        <p:spPr>
          <a:xfrm>
            <a:off x="4118024" y="172091"/>
            <a:ext cx="3956925" cy="702941"/>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solidFill>
                  <a:schemeClr val="tx2"/>
                </a:solidFill>
              </a:rPr>
              <a:t>Codice</a:t>
            </a:r>
            <a:r>
              <a:rPr lang="en-US" dirty="0">
                <a:solidFill>
                  <a:schemeClr val="tx2"/>
                </a:solidFill>
              </a:rPr>
              <a:t> Header</a:t>
            </a:r>
          </a:p>
        </p:txBody>
      </p:sp>
      <p:sp>
        <p:nvSpPr>
          <p:cNvPr id="9" name="CasellaDiTesto 8">
            <a:extLst>
              <a:ext uri="{FF2B5EF4-FFF2-40B4-BE49-F238E27FC236}">
                <a16:creationId xmlns:a16="http://schemas.microsoft.com/office/drawing/2014/main" id="{F0F047C5-0335-431E-9C73-C9C7F454F4BD}"/>
              </a:ext>
            </a:extLst>
          </p:cNvPr>
          <p:cNvSpPr txBox="1"/>
          <p:nvPr/>
        </p:nvSpPr>
        <p:spPr>
          <a:xfrm>
            <a:off x="4727421" y="1282373"/>
            <a:ext cx="2477475" cy="369332"/>
          </a:xfrm>
          <a:prstGeom prst="rect">
            <a:avLst/>
          </a:prstGeom>
          <a:noFill/>
        </p:spPr>
        <p:txBody>
          <a:bodyPr wrap="square" rtlCol="0">
            <a:spAutoFit/>
          </a:bodyPr>
          <a:lstStyle/>
          <a:p>
            <a:pPr algn="ctr"/>
            <a:r>
              <a:rPr lang="it-IT" dirty="0">
                <a:solidFill>
                  <a:schemeClr val="tx2"/>
                </a:solidFill>
              </a:rPr>
              <a:t>HTML</a:t>
            </a:r>
          </a:p>
        </p:txBody>
      </p:sp>
      <p:sp>
        <p:nvSpPr>
          <p:cNvPr id="12" name="CasellaDiTesto 11">
            <a:extLst>
              <a:ext uri="{FF2B5EF4-FFF2-40B4-BE49-F238E27FC236}">
                <a16:creationId xmlns:a16="http://schemas.microsoft.com/office/drawing/2014/main" id="{C5DE7D35-E20A-46EB-866F-C4DA18190B4C}"/>
              </a:ext>
            </a:extLst>
          </p:cNvPr>
          <p:cNvSpPr txBox="1"/>
          <p:nvPr/>
        </p:nvSpPr>
        <p:spPr>
          <a:xfrm>
            <a:off x="3382386" y="1620787"/>
            <a:ext cx="5167547" cy="4801314"/>
          </a:xfrm>
          <a:prstGeom prst="rect">
            <a:avLst/>
          </a:prstGeom>
          <a:noFill/>
          <a:ln>
            <a:noFill/>
          </a:ln>
        </p:spPr>
        <p:txBody>
          <a:bodyPr wrap="square" rtlCol="0">
            <a:spAutoFit/>
          </a:bodyPr>
          <a:lstStyle/>
          <a:p>
            <a:endParaRPr lang="it-IT" sz="1200" dirty="0"/>
          </a:p>
          <a:p>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header</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err="1">
                <a:solidFill>
                  <a:srgbClr val="569CD6"/>
                </a:solidFill>
                <a:latin typeface="Consolas" panose="020B0609020204030204" pitchFamily="49" charset="0"/>
              </a:rPr>
              <a:t>nav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err="1">
                <a:solidFill>
                  <a:srgbClr val="569CD6"/>
                </a:solidFill>
                <a:latin typeface="Consolas" panose="020B0609020204030204" pitchFamily="49" charset="0"/>
              </a:rPr>
              <a:t>span</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class</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"titolo"</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Il ristorante "Pulvirenti"</a:t>
            </a: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err="1">
                <a:solidFill>
                  <a:srgbClr val="569CD6"/>
                </a:solidFill>
                <a:latin typeface="Consolas" panose="020B0609020204030204" pitchFamily="49" charset="0"/>
              </a:rPr>
              <a:t>span</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class</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"menu"</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Home</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Contattaci</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Login Direttori</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id</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"Button2"</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Lavora con noi!</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class</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a:t>
            </a:r>
            <a:r>
              <a:rPr lang="it-IT" sz="1200" dirty="0" err="1">
                <a:solidFill>
                  <a:srgbClr val="CE9178"/>
                </a:solidFill>
                <a:latin typeface="Consolas" panose="020B0609020204030204" pitchFamily="49" charset="0"/>
              </a:rPr>
              <a:t>menuApp</a:t>
            </a:r>
            <a:r>
              <a:rPr lang="it-IT" sz="1200" dirty="0">
                <a:solidFill>
                  <a:srgbClr val="CE9178"/>
                </a:solidFill>
                <a:latin typeface="Consolas" panose="020B0609020204030204" pitchFamily="49" charset="0"/>
              </a:rPr>
              <a:t>"</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err="1">
                <a:solidFill>
                  <a:srgbClr val="569CD6"/>
                </a:solidFill>
                <a:latin typeface="Consolas" panose="020B0609020204030204" pitchFamily="49" charset="0"/>
              </a:rPr>
              <a:t>nav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class</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"centrale"</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strong</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 Il ristorante più buono d’Italia</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strong</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h1</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Vuoi conoscere la nostra storia?</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h1</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id</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"Button2"</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Clicca qui!</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header</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endParaRPr lang="it-IT" dirty="0"/>
          </a:p>
        </p:txBody>
      </p:sp>
      <p:sp>
        <p:nvSpPr>
          <p:cNvPr id="18" name="Rettangolo 17">
            <a:extLst>
              <a:ext uri="{FF2B5EF4-FFF2-40B4-BE49-F238E27FC236}">
                <a16:creationId xmlns:a16="http://schemas.microsoft.com/office/drawing/2014/main" id="{743C27EF-A320-4DFE-9E95-534B2AA1D803}"/>
              </a:ext>
            </a:extLst>
          </p:cNvPr>
          <p:cNvSpPr/>
          <p:nvPr/>
        </p:nvSpPr>
        <p:spPr>
          <a:xfrm>
            <a:off x="3396316" y="1676979"/>
            <a:ext cx="5167546" cy="46889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9" name="Rettangolo 18">
            <a:extLst>
              <a:ext uri="{FF2B5EF4-FFF2-40B4-BE49-F238E27FC236}">
                <a16:creationId xmlns:a16="http://schemas.microsoft.com/office/drawing/2014/main" id="{BAA73B40-B22C-4FF8-A3D0-B6DF1DEC8073}"/>
              </a:ext>
            </a:extLst>
          </p:cNvPr>
          <p:cNvSpPr/>
          <p:nvPr/>
        </p:nvSpPr>
        <p:spPr>
          <a:xfrm>
            <a:off x="3394066" y="1297834"/>
            <a:ext cx="5169795"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233750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14" name="Titolo 6">
            <a:extLst>
              <a:ext uri="{FF2B5EF4-FFF2-40B4-BE49-F238E27FC236}">
                <a16:creationId xmlns:a16="http://schemas.microsoft.com/office/drawing/2014/main" id="{3894AB81-46C8-43DD-86AD-96F053749454}"/>
              </a:ext>
            </a:extLst>
          </p:cNvPr>
          <p:cNvSpPr txBox="1">
            <a:spLocks/>
          </p:cNvSpPr>
          <p:nvPr/>
        </p:nvSpPr>
        <p:spPr>
          <a:xfrm>
            <a:off x="4127457" y="139496"/>
            <a:ext cx="3956925" cy="702941"/>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solidFill>
                  <a:schemeClr val="tx2"/>
                </a:solidFill>
              </a:rPr>
              <a:t>Codice</a:t>
            </a:r>
            <a:r>
              <a:rPr lang="en-US" dirty="0">
                <a:solidFill>
                  <a:schemeClr val="tx2"/>
                </a:solidFill>
              </a:rPr>
              <a:t> Header</a:t>
            </a:r>
          </a:p>
        </p:txBody>
      </p:sp>
      <p:sp>
        <p:nvSpPr>
          <p:cNvPr id="10" name="CasellaDiTesto 9">
            <a:extLst>
              <a:ext uri="{FF2B5EF4-FFF2-40B4-BE49-F238E27FC236}">
                <a16:creationId xmlns:a16="http://schemas.microsoft.com/office/drawing/2014/main" id="{075046C2-D6D5-4361-9247-2ACB3A788982}"/>
              </a:ext>
            </a:extLst>
          </p:cNvPr>
          <p:cNvSpPr txBox="1"/>
          <p:nvPr/>
        </p:nvSpPr>
        <p:spPr>
          <a:xfrm>
            <a:off x="4371599" y="1278634"/>
            <a:ext cx="3447875" cy="369332"/>
          </a:xfrm>
          <a:prstGeom prst="rect">
            <a:avLst/>
          </a:prstGeom>
          <a:noFill/>
        </p:spPr>
        <p:txBody>
          <a:bodyPr wrap="square" rtlCol="0">
            <a:spAutoFit/>
          </a:bodyPr>
          <a:lstStyle/>
          <a:p>
            <a:pPr algn="ctr"/>
            <a:r>
              <a:rPr lang="it-IT" dirty="0">
                <a:solidFill>
                  <a:schemeClr val="tx2"/>
                </a:solidFill>
              </a:rPr>
              <a:t>CSS</a:t>
            </a:r>
          </a:p>
        </p:txBody>
      </p:sp>
      <p:sp>
        <p:nvSpPr>
          <p:cNvPr id="13" name="CasellaDiTesto 12">
            <a:extLst>
              <a:ext uri="{FF2B5EF4-FFF2-40B4-BE49-F238E27FC236}">
                <a16:creationId xmlns:a16="http://schemas.microsoft.com/office/drawing/2014/main" id="{B70B8323-D7F5-42A8-94BB-38C6D5878A8B}"/>
              </a:ext>
            </a:extLst>
          </p:cNvPr>
          <p:cNvSpPr txBox="1"/>
          <p:nvPr/>
        </p:nvSpPr>
        <p:spPr>
          <a:xfrm>
            <a:off x="81641" y="1674198"/>
            <a:ext cx="3731448" cy="4431983"/>
          </a:xfrm>
          <a:prstGeom prst="rect">
            <a:avLst/>
          </a:prstGeom>
          <a:noFill/>
          <a:ln>
            <a:noFill/>
          </a:ln>
          <a:effectLst>
            <a:softEdge rad="381000"/>
          </a:effectLst>
        </p:spPr>
        <p:txBody>
          <a:bodyPr wrap="square" rtlCol="0">
            <a:spAutoFit/>
          </a:bodyPr>
          <a:lstStyle/>
          <a:p>
            <a:r>
              <a:rPr lang="it-IT" sz="1200" dirty="0">
                <a:solidFill>
                  <a:srgbClr val="D7BA7D"/>
                </a:solidFill>
                <a:latin typeface="Consolas" panose="020B0609020204030204" pitchFamily="49" charset="0"/>
              </a:rPr>
              <a:t>header</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9CDCFE"/>
                </a:solidFill>
                <a:latin typeface="Consolas" panose="020B0609020204030204" pitchFamily="49" charset="0"/>
              </a:rPr>
              <a:t>Background-image</a:t>
            </a:r>
            <a:r>
              <a:rPr lang="it-IT" sz="1200" dirty="0">
                <a:solidFill>
                  <a:srgbClr val="D4D4D4"/>
                </a:solidFill>
                <a:latin typeface="Consolas" panose="020B0609020204030204" pitchFamily="49" charset="0"/>
              </a:rPr>
              <a:t>: </a:t>
            </a:r>
            <a:r>
              <a:rPr lang="it-IT" sz="1200" dirty="0" err="1">
                <a:solidFill>
                  <a:srgbClr val="DCDCAA"/>
                </a:solidFill>
                <a:latin typeface="Consolas" panose="020B0609020204030204" pitchFamily="49" charset="0"/>
              </a:rPr>
              <a:t>url</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"./img/header.jpg"</a:t>
            </a:r>
            <a:r>
              <a:rPr lang="it-IT" sz="1200" dirty="0">
                <a:solidFill>
                  <a:srgbClr val="D4D4D4"/>
                </a:solidFill>
                <a:latin typeface="Consolas" panose="020B0609020204030204" pitchFamily="49" charset="0"/>
              </a:rPr>
              <a:t>);</a:t>
            </a:r>
          </a:p>
          <a:p>
            <a:r>
              <a:rPr lang="it-IT" sz="1200" dirty="0">
                <a:solidFill>
                  <a:srgbClr val="9CDCFE"/>
                </a:solidFill>
                <a:latin typeface="Consolas" panose="020B0609020204030204" pitchFamily="49" charset="0"/>
              </a:rPr>
              <a:t>background-</a:t>
            </a:r>
            <a:r>
              <a:rPr lang="it-IT" sz="1200" dirty="0" err="1">
                <a:solidFill>
                  <a:srgbClr val="9CDCFE"/>
                </a:solidFill>
                <a:latin typeface="Consolas" panose="020B0609020204030204" pitchFamily="49" charset="0"/>
              </a:rPr>
              <a:t>repeat</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no-</a:t>
            </a:r>
            <a:r>
              <a:rPr lang="it-IT" sz="1200" dirty="0" err="1">
                <a:solidFill>
                  <a:srgbClr val="CE9178"/>
                </a:solidFill>
                <a:latin typeface="Consolas" panose="020B0609020204030204" pitchFamily="49" charset="0"/>
              </a:rPr>
              <a:t>repeat</a:t>
            </a:r>
            <a:r>
              <a:rPr lang="it-IT" sz="1200" dirty="0">
                <a:solidFill>
                  <a:srgbClr val="D4D4D4"/>
                </a:solidFill>
                <a:latin typeface="Consolas" panose="020B0609020204030204" pitchFamily="49" charset="0"/>
              </a:rPr>
              <a:t>;</a:t>
            </a:r>
          </a:p>
          <a:p>
            <a:r>
              <a:rPr lang="it-IT" sz="1200" dirty="0">
                <a:solidFill>
                  <a:srgbClr val="9CDCFE"/>
                </a:solidFill>
                <a:latin typeface="Consolas" panose="020B0609020204030204" pitchFamily="49" charset="0"/>
              </a:rPr>
              <a:t>background-size</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cover</a:t>
            </a:r>
            <a:r>
              <a:rPr lang="it-IT" sz="1200" dirty="0">
                <a:solidFill>
                  <a:srgbClr val="D4D4D4"/>
                </a:solidFill>
                <a:latin typeface="Consolas" panose="020B0609020204030204" pitchFamily="49" charset="0"/>
              </a:rPr>
              <a:t>;</a:t>
            </a:r>
          </a:p>
          <a:p>
            <a:r>
              <a:rPr lang="it-IT" sz="1200" dirty="0">
                <a:solidFill>
                  <a:srgbClr val="9CDCFE"/>
                </a:solidFill>
                <a:latin typeface="Consolas" panose="020B0609020204030204" pitchFamily="49" charset="0"/>
              </a:rPr>
              <a:t>height</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58%</a:t>
            </a:r>
            <a:r>
              <a:rPr lang="it-IT" sz="1200" dirty="0">
                <a:solidFill>
                  <a:srgbClr val="D4D4D4"/>
                </a:solidFill>
                <a:latin typeface="Consolas" panose="020B0609020204030204" pitchFamily="49" charset="0"/>
              </a:rPr>
              <a:t>;</a:t>
            </a:r>
          </a:p>
          <a:p>
            <a:r>
              <a:rPr lang="it-IT" sz="1200" dirty="0">
                <a:solidFill>
                  <a:srgbClr val="9CDCFE"/>
                </a:solidFill>
                <a:latin typeface="Consolas" panose="020B0609020204030204" pitchFamily="49" charset="0"/>
              </a:rPr>
              <a:t>font-family</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a:t>
            </a:r>
            <a:r>
              <a:rPr lang="it-IT" sz="1200" dirty="0" err="1">
                <a:solidFill>
                  <a:srgbClr val="CE9178"/>
                </a:solidFill>
                <a:latin typeface="Consolas" panose="020B0609020204030204" pitchFamily="49" charset="0"/>
              </a:rPr>
              <a:t>Cabin</a:t>
            </a:r>
            <a:r>
              <a:rPr lang="it-IT" sz="1200" dirty="0">
                <a:solidFill>
                  <a:srgbClr val="CE9178"/>
                </a:solidFill>
                <a:latin typeface="Consolas" panose="020B0609020204030204" pitchFamily="49" charset="0"/>
              </a:rPr>
              <a:t>'</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Arial</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sans-</a:t>
            </a:r>
            <a:r>
              <a:rPr lang="it-IT" sz="1200" dirty="0" err="1">
                <a:solidFill>
                  <a:srgbClr val="CE9178"/>
                </a:solidFill>
                <a:latin typeface="Consolas" panose="020B0609020204030204" pitchFamily="49" charset="0"/>
              </a:rPr>
              <a:t>serif</a:t>
            </a:r>
            <a:r>
              <a:rPr lang="it-IT" sz="1200" dirty="0">
                <a:solidFill>
                  <a:srgbClr val="D4D4D4"/>
                </a:solidFill>
                <a:latin typeface="Consolas" panose="020B0609020204030204" pitchFamily="49" charset="0"/>
              </a:rPr>
              <a:t>;</a:t>
            </a:r>
          </a:p>
          <a:p>
            <a:r>
              <a:rPr lang="it-IT" sz="1200" dirty="0">
                <a:solidFill>
                  <a:srgbClr val="9CDCFE"/>
                </a:solidFill>
                <a:latin typeface="Consolas" panose="020B0609020204030204" pitchFamily="49" charset="0"/>
              </a:rPr>
              <a:t>font-size</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1.6rem</a:t>
            </a:r>
            <a:r>
              <a:rPr lang="it-IT" sz="1200" dirty="0">
                <a:solidFill>
                  <a:srgbClr val="D4D4D4"/>
                </a:solidFill>
                <a:latin typeface="Consolas" panose="020B0609020204030204" pitchFamily="49" charset="0"/>
              </a:rPr>
              <a:t>;</a:t>
            </a:r>
          </a:p>
          <a:p>
            <a:r>
              <a:rPr lang="it-IT" sz="1200" dirty="0">
                <a:solidFill>
                  <a:srgbClr val="9CDCFE"/>
                </a:solidFill>
                <a:latin typeface="Consolas" panose="020B0609020204030204" pitchFamily="49" charset="0"/>
              </a:rPr>
              <a:t>color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white</a:t>
            </a:r>
            <a:r>
              <a:rPr lang="it-IT" sz="1200" dirty="0">
                <a:solidFill>
                  <a:srgbClr val="D4D4D4"/>
                </a:solidFill>
                <a:latin typeface="Consolas" panose="020B0609020204030204" pitchFamily="49" charset="0"/>
              </a:rPr>
              <a:t>;    </a:t>
            </a:r>
          </a:p>
          <a:p>
            <a:r>
              <a:rPr lang="it-IT" sz="1200" dirty="0">
                <a:solidFill>
                  <a:srgbClr val="9CDCFE"/>
                </a:solidFill>
                <a:latin typeface="Consolas" panose="020B0609020204030204" pitchFamily="49" charset="0"/>
              </a:rPr>
              <a:t>position</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relative</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br>
              <a:rPr lang="it-IT" sz="1200" dirty="0">
                <a:solidFill>
                  <a:srgbClr val="D4D4D4"/>
                </a:solidFill>
                <a:latin typeface="Consolas" panose="020B0609020204030204" pitchFamily="49" charset="0"/>
              </a:rPr>
            </a:br>
            <a:r>
              <a:rPr lang="it-IT" sz="1200" dirty="0">
                <a:solidFill>
                  <a:srgbClr val="D7BA7D"/>
                </a:solidFill>
                <a:latin typeface="Consolas" panose="020B0609020204030204" pitchFamily="49" charset="0"/>
              </a:rPr>
              <a:t>header::</a:t>
            </a:r>
            <a:r>
              <a:rPr lang="it-IT" sz="1200" dirty="0" err="1">
                <a:solidFill>
                  <a:srgbClr val="D7BA7D"/>
                </a:solidFill>
                <a:latin typeface="Consolas" panose="020B0609020204030204" pitchFamily="49" charset="0"/>
              </a:rPr>
              <a:t>before</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content</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position</a:t>
            </a:r>
            <a:r>
              <a:rPr lang="it-IT" sz="1200" dirty="0" err="1">
                <a:solidFill>
                  <a:srgbClr val="D4D4D4"/>
                </a:solidFill>
                <a:latin typeface="Consolas" panose="020B0609020204030204" pitchFamily="49" charset="0"/>
              </a:rPr>
              <a:t>:</a:t>
            </a:r>
            <a:r>
              <a:rPr lang="it-IT" sz="1200" dirty="0" err="1">
                <a:solidFill>
                  <a:srgbClr val="CE9178"/>
                </a:solidFill>
                <a:latin typeface="Consolas" panose="020B0609020204030204" pitchFamily="49" charset="0"/>
              </a:rPr>
              <a:t>absolute</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height</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100%</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width</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100%</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background-color</a:t>
            </a:r>
            <a:r>
              <a:rPr lang="it-IT" sz="1200" dirty="0">
                <a:solidFill>
                  <a:srgbClr val="D4D4D4"/>
                </a:solidFill>
                <a:latin typeface="Consolas" panose="020B0609020204030204" pitchFamily="49" charset="0"/>
              </a:rPr>
              <a:t>: </a:t>
            </a:r>
            <a:r>
              <a:rPr lang="it-IT" sz="1200" dirty="0" err="1">
                <a:solidFill>
                  <a:srgbClr val="DCDCAA"/>
                </a:solidFill>
                <a:latin typeface="Consolas" panose="020B0609020204030204" pitchFamily="49" charset="0"/>
              </a:rPr>
              <a:t>rgb</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0.3</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top</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right</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left</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br>
              <a:rPr lang="it-IT" sz="1200" dirty="0"/>
            </a:br>
            <a:endParaRPr lang="it-IT" dirty="0"/>
          </a:p>
        </p:txBody>
      </p:sp>
      <p:sp>
        <p:nvSpPr>
          <p:cNvPr id="15" name="CasellaDiTesto 14">
            <a:extLst>
              <a:ext uri="{FF2B5EF4-FFF2-40B4-BE49-F238E27FC236}">
                <a16:creationId xmlns:a16="http://schemas.microsoft.com/office/drawing/2014/main" id="{4B196D2F-6539-49E0-BB2A-EB3BF65DC1FA}"/>
              </a:ext>
            </a:extLst>
          </p:cNvPr>
          <p:cNvSpPr txBox="1"/>
          <p:nvPr/>
        </p:nvSpPr>
        <p:spPr>
          <a:xfrm>
            <a:off x="3629463" y="1652408"/>
            <a:ext cx="3532087" cy="1200329"/>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1200" dirty="0">
                <a:solidFill>
                  <a:srgbClr val="D7BA7D"/>
                </a:solidFill>
                <a:latin typeface="Consolas" panose="020B0609020204030204" pitchFamily="49" charset="0"/>
              </a:rPr>
              <a:t>.Titolo</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br>
              <a:rPr lang="it-IT" sz="1200" dirty="0">
                <a:solidFill>
                  <a:srgbClr val="D4D4D4"/>
                </a:solidFill>
                <a:latin typeface="Consolas" panose="020B0609020204030204" pitchFamily="49" charset="0"/>
              </a:rPr>
            </a:b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justify-content</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flex-start</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font-size</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3.5rem</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z-index</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a:t>
            </a:r>
            <a:r>
              <a:rPr lang="it-IT" sz="1200" dirty="0">
                <a:solidFill>
                  <a:srgbClr val="D4D4D4"/>
                </a:solidFill>
                <a:latin typeface="Consolas" panose="020B0609020204030204" pitchFamily="49" charset="0"/>
              </a:rPr>
              <a:t>;</a:t>
            </a:r>
            <a:br>
              <a:rPr lang="it-IT" sz="1200" dirty="0">
                <a:solidFill>
                  <a:srgbClr val="D4D4D4"/>
                </a:solidFill>
                <a:latin typeface="Consolas" panose="020B0609020204030204" pitchFamily="49" charset="0"/>
              </a:rPr>
            </a:br>
            <a:r>
              <a:rPr lang="it-IT" sz="1200" dirty="0">
                <a:solidFill>
                  <a:srgbClr val="D4D4D4"/>
                </a:solidFill>
                <a:latin typeface="Consolas" panose="020B0609020204030204" pitchFamily="49" charset="0"/>
              </a:rPr>
              <a:t>}</a:t>
            </a:r>
          </a:p>
        </p:txBody>
      </p:sp>
      <p:sp>
        <p:nvSpPr>
          <p:cNvPr id="16" name="Rettangolo 15">
            <a:extLst>
              <a:ext uri="{FF2B5EF4-FFF2-40B4-BE49-F238E27FC236}">
                <a16:creationId xmlns:a16="http://schemas.microsoft.com/office/drawing/2014/main" id="{231F7A39-B330-4487-B697-F865CFE9B1A7}"/>
              </a:ext>
            </a:extLst>
          </p:cNvPr>
          <p:cNvSpPr/>
          <p:nvPr/>
        </p:nvSpPr>
        <p:spPr>
          <a:xfrm>
            <a:off x="83890" y="1652409"/>
            <a:ext cx="6688717" cy="480124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7" name="Rettangolo 16">
            <a:extLst>
              <a:ext uri="{FF2B5EF4-FFF2-40B4-BE49-F238E27FC236}">
                <a16:creationId xmlns:a16="http://schemas.microsoft.com/office/drawing/2014/main" id="{F444B148-F9C2-4E49-A17A-0F192D30FD1C}"/>
              </a:ext>
            </a:extLst>
          </p:cNvPr>
          <p:cNvSpPr/>
          <p:nvPr/>
        </p:nvSpPr>
        <p:spPr>
          <a:xfrm>
            <a:off x="3691156" y="1652409"/>
            <a:ext cx="5943314" cy="480124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CasellaDiTesto 20">
            <a:extLst>
              <a:ext uri="{FF2B5EF4-FFF2-40B4-BE49-F238E27FC236}">
                <a16:creationId xmlns:a16="http://schemas.microsoft.com/office/drawing/2014/main" id="{365F0967-0C0F-47FE-A17A-BBBEB32C0A95}"/>
              </a:ext>
            </a:extLst>
          </p:cNvPr>
          <p:cNvSpPr txBox="1"/>
          <p:nvPr/>
        </p:nvSpPr>
        <p:spPr>
          <a:xfrm>
            <a:off x="6740837" y="1636114"/>
            <a:ext cx="2861863" cy="4893647"/>
          </a:xfrm>
          <a:prstGeom prst="rect">
            <a:avLst/>
          </a:prstGeom>
          <a:noFill/>
        </p:spPr>
        <p:txBody>
          <a:bodyPr wrap="square" rtlCol="0">
            <a:spAutoFit/>
          </a:bodyPr>
          <a:lstStyle/>
          <a:p>
            <a:r>
              <a:rPr lang="it-IT" sz="1200" dirty="0">
                <a:solidFill>
                  <a:srgbClr val="D7BA7D"/>
                </a:solidFill>
                <a:latin typeface="Consolas" panose="020B0609020204030204" pitchFamily="49" charset="0"/>
              </a:rPr>
              <a:t>.centrale</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position</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relative</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align</a:t>
            </a:r>
            <a:r>
              <a:rPr lang="it-IT" sz="1200" dirty="0">
                <a:solidFill>
                  <a:srgbClr val="9CDCFE"/>
                </a:solidFill>
                <a:latin typeface="Consolas" panose="020B0609020204030204" pitchFamily="49" charset="0"/>
              </a:rPr>
              <a:t>-items</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center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text-</a:t>
            </a:r>
            <a:r>
              <a:rPr lang="it-IT" sz="1200" dirty="0" err="1">
                <a:solidFill>
                  <a:srgbClr val="9CDCFE"/>
                </a:solidFill>
                <a:latin typeface="Consolas" panose="020B0609020204030204" pitchFamily="49" charset="0"/>
              </a:rPr>
              <a:t>align</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center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margin</a:t>
            </a:r>
            <a:r>
              <a:rPr lang="it-IT" sz="1200" dirty="0">
                <a:solidFill>
                  <a:srgbClr val="9CDCFE"/>
                </a:solidFill>
                <a:latin typeface="Consolas" panose="020B0609020204030204" pitchFamily="49" charset="0"/>
              </a:rPr>
              <a:t>-top</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6%</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z-index</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a:t>
            </a:r>
            <a:r>
              <a:rPr lang="it-IT" sz="1200" dirty="0">
                <a:solidFill>
                  <a:srgbClr val="D4D4D4"/>
                </a:solidFill>
                <a:latin typeface="Consolas" panose="020B0609020204030204" pitchFamily="49" charset="0"/>
              </a:rPr>
              <a:t>;</a:t>
            </a:r>
            <a:br>
              <a:rPr lang="it-IT" sz="1200" dirty="0">
                <a:solidFill>
                  <a:srgbClr val="D4D4D4"/>
                </a:solidFill>
                <a:latin typeface="Consolas" panose="020B0609020204030204" pitchFamily="49" charset="0"/>
              </a:rPr>
            </a:br>
            <a:r>
              <a:rPr lang="it-IT" sz="1200" dirty="0">
                <a:solidFill>
                  <a:srgbClr val="D4D4D4"/>
                </a:solidFill>
                <a:latin typeface="Consolas" panose="020B0609020204030204" pitchFamily="49" charset="0"/>
              </a:rPr>
              <a:t>}</a:t>
            </a:r>
            <a:endParaRPr lang="it-IT" sz="1200" dirty="0">
              <a:solidFill>
                <a:srgbClr val="D7BA7D"/>
              </a:solidFill>
              <a:latin typeface="Consolas" panose="020B0609020204030204" pitchFamily="49" charset="0"/>
            </a:endParaRPr>
          </a:p>
          <a:p>
            <a:r>
              <a:rPr lang="it-IT" sz="1200" dirty="0">
                <a:solidFill>
                  <a:srgbClr val="D7BA7D"/>
                </a:solidFill>
                <a:latin typeface="Consolas" panose="020B0609020204030204" pitchFamily="49" charset="0"/>
              </a:rPr>
              <a:t>.centrale</a:t>
            </a:r>
            <a:r>
              <a:rPr lang="it-IT" sz="1200" dirty="0">
                <a:solidFill>
                  <a:srgbClr val="D4D4D4"/>
                </a:solidFill>
                <a:latin typeface="Consolas" panose="020B0609020204030204" pitchFamily="49" charset="0"/>
              </a:rPr>
              <a:t> </a:t>
            </a:r>
            <a:r>
              <a:rPr lang="it-IT" sz="1200" dirty="0">
                <a:solidFill>
                  <a:srgbClr val="D7BA7D"/>
                </a:solidFill>
                <a:latin typeface="Consolas" panose="020B0609020204030204" pitchFamily="49" charset="0"/>
              </a:rPr>
              <a:t>h1</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font-size</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4rem</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margin</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font-weight</a:t>
            </a:r>
            <a:r>
              <a:rPr lang="it-IT" sz="1200" dirty="0">
                <a:solidFill>
                  <a:srgbClr val="D4D4D4"/>
                </a:solidFill>
                <a:latin typeface="Consolas" panose="020B0609020204030204" pitchFamily="49" charset="0"/>
              </a:rPr>
              <a:t>: </a:t>
            </a:r>
            <a:r>
              <a:rPr lang="it-IT" sz="1200" dirty="0" err="1">
                <a:solidFill>
                  <a:srgbClr val="CE9178"/>
                </a:solidFill>
                <a:latin typeface="Consolas" panose="020B0609020204030204" pitchFamily="49" charset="0"/>
              </a:rPr>
              <a:t>bold</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endParaRPr lang="it-IT" sz="1200" dirty="0">
              <a:solidFill>
                <a:srgbClr val="D7BA7D"/>
              </a:solidFill>
              <a:latin typeface="Consolas" panose="020B0609020204030204" pitchFamily="49" charset="0"/>
            </a:endParaRPr>
          </a:p>
          <a:p>
            <a:r>
              <a:rPr lang="it-IT" sz="1200" dirty="0">
                <a:solidFill>
                  <a:srgbClr val="D7BA7D"/>
                </a:solidFill>
                <a:latin typeface="Consolas" panose="020B0609020204030204" pitchFamily="49" charset="0"/>
              </a:rPr>
              <a:t>.centrale</a:t>
            </a:r>
            <a:r>
              <a:rPr lang="it-IT" sz="1200" dirty="0">
                <a:solidFill>
                  <a:srgbClr val="D4D4D4"/>
                </a:solidFill>
                <a:latin typeface="Consolas" panose="020B0609020204030204" pitchFamily="49" charset="0"/>
              </a:rPr>
              <a:t> </a:t>
            </a:r>
            <a:r>
              <a:rPr lang="it-IT" sz="1200" dirty="0">
                <a:solidFill>
                  <a:srgbClr val="D7BA7D"/>
                </a:solidFill>
                <a:latin typeface="Consolas" panose="020B0609020204030204" pitchFamily="49" charset="0"/>
              </a:rPr>
              <a:t>a#button2</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font-size</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1.6rem</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background-color</a:t>
            </a:r>
            <a:r>
              <a:rPr lang="it-IT" sz="1200" dirty="0">
                <a:solidFill>
                  <a:srgbClr val="D4D4D4"/>
                </a:solidFill>
                <a:latin typeface="Consolas" panose="020B0609020204030204" pitchFamily="49" charset="0"/>
              </a:rPr>
              <a:t>: </a:t>
            </a:r>
            <a:r>
              <a:rPr lang="it-IT" sz="1200" dirty="0" err="1">
                <a:solidFill>
                  <a:srgbClr val="DCDCAA"/>
                </a:solidFill>
                <a:latin typeface="Consolas" panose="020B0609020204030204" pitchFamily="49" charset="0"/>
              </a:rPr>
              <a:t>rgb</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151</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191</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223</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0.6</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a:p>
            <a:r>
              <a:rPr lang="it-IT" sz="1200" dirty="0">
                <a:solidFill>
                  <a:srgbClr val="D7BA7D"/>
                </a:solidFill>
                <a:latin typeface="Consolas" panose="020B0609020204030204" pitchFamily="49" charset="0"/>
              </a:rPr>
              <a:t>.centrale</a:t>
            </a:r>
            <a:r>
              <a:rPr lang="it-IT" sz="1200" dirty="0">
                <a:solidFill>
                  <a:srgbClr val="D4D4D4"/>
                </a:solidFill>
                <a:latin typeface="Consolas" panose="020B0609020204030204" pitchFamily="49" charset="0"/>
              </a:rPr>
              <a:t> </a:t>
            </a:r>
            <a:r>
              <a:rPr lang="it-IT" sz="1200" dirty="0">
                <a:solidFill>
                  <a:srgbClr val="D7BA7D"/>
                </a:solidFill>
                <a:latin typeface="Consolas" panose="020B0609020204030204" pitchFamily="49" charset="0"/>
              </a:rPr>
              <a:t>a#button2:hover</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background-color</a:t>
            </a:r>
            <a:r>
              <a:rPr lang="it-IT" sz="1200" dirty="0">
                <a:solidFill>
                  <a:srgbClr val="D4D4D4"/>
                </a:solidFill>
                <a:latin typeface="Consolas" panose="020B0609020204030204" pitchFamily="49" charset="0"/>
              </a:rPr>
              <a:t>: </a:t>
            </a:r>
            <a:r>
              <a:rPr lang="it-IT" sz="1200" dirty="0" err="1">
                <a:solidFill>
                  <a:srgbClr val="DCDCAA"/>
                </a:solidFill>
                <a:latin typeface="Consolas" panose="020B0609020204030204" pitchFamily="49" charset="0"/>
              </a:rPr>
              <a:t>rgb</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151</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191</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223</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1.6</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cursor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pointer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p:txBody>
      </p:sp>
      <p:sp>
        <p:nvSpPr>
          <p:cNvPr id="22" name="Rettangolo 21">
            <a:extLst>
              <a:ext uri="{FF2B5EF4-FFF2-40B4-BE49-F238E27FC236}">
                <a16:creationId xmlns:a16="http://schemas.microsoft.com/office/drawing/2014/main" id="{FC006AEB-12F8-417A-95CE-AEB6D1E47CE0}"/>
              </a:ext>
            </a:extLst>
          </p:cNvPr>
          <p:cNvSpPr/>
          <p:nvPr/>
        </p:nvSpPr>
        <p:spPr>
          <a:xfrm>
            <a:off x="9636721" y="1652410"/>
            <a:ext cx="2457407" cy="4801244"/>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4DFEDB14-FD99-482A-9F52-E943473FDE44}"/>
              </a:ext>
            </a:extLst>
          </p:cNvPr>
          <p:cNvSpPr/>
          <p:nvPr/>
        </p:nvSpPr>
        <p:spPr>
          <a:xfrm>
            <a:off x="81641" y="1265581"/>
            <a:ext cx="12012487" cy="37914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CasellaDiTesto 23">
            <a:extLst>
              <a:ext uri="{FF2B5EF4-FFF2-40B4-BE49-F238E27FC236}">
                <a16:creationId xmlns:a16="http://schemas.microsoft.com/office/drawing/2014/main" id="{DBF3CD68-FAC4-4CC6-8763-0CFA93EBC9C4}"/>
              </a:ext>
            </a:extLst>
          </p:cNvPr>
          <p:cNvSpPr txBox="1"/>
          <p:nvPr/>
        </p:nvSpPr>
        <p:spPr>
          <a:xfrm>
            <a:off x="9602700" y="1652892"/>
            <a:ext cx="2608999" cy="2492990"/>
          </a:xfrm>
          <a:prstGeom prst="rect">
            <a:avLst/>
          </a:prstGeom>
          <a:noFill/>
        </p:spPr>
        <p:txBody>
          <a:bodyPr wrap="square" rtlCol="0">
            <a:spAutoFit/>
          </a:bodyPr>
          <a:lstStyle/>
          <a:p>
            <a:r>
              <a:rPr lang="it-IT" sz="1200" dirty="0">
                <a:solidFill>
                  <a:srgbClr val="D7BA7D"/>
                </a:solidFill>
                <a:latin typeface="Consolas" panose="020B0609020204030204" pitchFamily="49" charset="0"/>
              </a:rPr>
              <a:t>#button2</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border</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1px</a:t>
            </a:r>
            <a:r>
              <a:rPr lang="it-IT" sz="1200" dirty="0">
                <a:solidFill>
                  <a:srgbClr val="D4D4D4"/>
                </a:solidFill>
                <a:latin typeface="Consolas" panose="020B0609020204030204" pitchFamily="49" charset="0"/>
              </a:rPr>
              <a:t> </a:t>
            </a:r>
            <a:r>
              <a:rPr lang="it-IT" sz="1200" dirty="0" err="1">
                <a:solidFill>
                  <a:srgbClr val="CE9178"/>
                </a:solidFill>
                <a:latin typeface="Consolas" panose="020B0609020204030204" pitchFamily="49" charset="0"/>
              </a:rPr>
              <a:t>solid</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white</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border-radius</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100px</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padding</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0.3vw</a:t>
            </a:r>
            <a:r>
              <a:rPr lang="it-IT" sz="1200" dirty="0">
                <a:solidFill>
                  <a:srgbClr val="D4D4D4"/>
                </a:solidFill>
                <a:latin typeface="Consolas" panose="020B0609020204030204" pitchFamily="49" charset="0"/>
              </a:rPr>
              <a:t> </a:t>
            </a:r>
            <a:r>
              <a:rPr lang="it-IT" sz="1200" dirty="0" err="1">
                <a:solidFill>
                  <a:srgbClr val="B5CEA8"/>
                </a:solidFill>
                <a:latin typeface="Consolas" panose="020B0609020204030204" pitchFamily="49" charset="0"/>
              </a:rPr>
              <a:t>0.3vw</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z-index</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2</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a:p>
            <a:r>
              <a:rPr lang="it-IT" sz="1200" dirty="0">
                <a:solidFill>
                  <a:srgbClr val="D7BA7D"/>
                </a:solidFill>
                <a:latin typeface="Consolas" panose="020B0609020204030204" pitchFamily="49" charset="0"/>
              </a:rPr>
              <a:t>#button2:hover</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cursor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pointer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background-color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white</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color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black</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p:txBody>
      </p:sp>
    </p:spTree>
    <p:extLst>
      <p:ext uri="{BB962C8B-B14F-4D97-AF65-F5344CB8AC3E}">
        <p14:creationId xmlns:p14="http://schemas.microsoft.com/office/powerpoint/2010/main" val="2227087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3134015" y="381001"/>
            <a:ext cx="5943808" cy="702941"/>
          </a:xfrm>
        </p:spPr>
        <p:txBody>
          <a:bodyPr vert="horz" lIns="91440" tIns="45720" rIns="91440" bIns="45720" rtlCol="0" anchor="b">
            <a:normAutofit/>
          </a:bodyPr>
          <a:lstStyle/>
          <a:p>
            <a:r>
              <a:rPr lang="en-US" sz="4000" dirty="0" err="1">
                <a:solidFill>
                  <a:schemeClr val="tx2"/>
                </a:solidFill>
              </a:rPr>
              <a:t>Menù</a:t>
            </a:r>
            <a:r>
              <a:rPr lang="en-US" sz="4000" dirty="0">
                <a:solidFill>
                  <a:schemeClr val="tx2"/>
                </a:solidFill>
              </a:rPr>
              <a:t> di </a:t>
            </a:r>
            <a:r>
              <a:rPr lang="en-US" sz="4000" dirty="0" err="1">
                <a:solidFill>
                  <a:schemeClr val="tx2"/>
                </a:solidFill>
              </a:rPr>
              <a:t>navigazione</a:t>
            </a:r>
            <a:endParaRPr lang="en-US" sz="4000" dirty="0">
              <a:solidFill>
                <a:schemeClr val="tx2"/>
              </a:solidFill>
            </a:endParaRPr>
          </a:p>
        </p:txBody>
      </p:sp>
      <p:sp>
        <p:nvSpPr>
          <p:cNvPr id="2" name="Rettangolo 1">
            <a:extLst>
              <a:ext uri="{FF2B5EF4-FFF2-40B4-BE49-F238E27FC236}">
                <a16:creationId xmlns:a16="http://schemas.microsoft.com/office/drawing/2014/main" id="{15B5F95F-83A6-42F9-B3EA-EC55DD82114E}"/>
              </a:ext>
            </a:extLst>
          </p:cNvPr>
          <p:cNvSpPr/>
          <p:nvPr/>
        </p:nvSpPr>
        <p:spPr>
          <a:xfrm>
            <a:off x="854817" y="3129170"/>
            <a:ext cx="10485745" cy="599659"/>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Immagine 3">
            <a:extLst>
              <a:ext uri="{FF2B5EF4-FFF2-40B4-BE49-F238E27FC236}">
                <a16:creationId xmlns:a16="http://schemas.microsoft.com/office/drawing/2014/main" id="{E284A8B6-CC55-4443-93F1-7EE4A9DBE7E7}"/>
              </a:ext>
            </a:extLst>
          </p:cNvPr>
          <p:cNvPicPr>
            <a:picLocks noChangeAspect="1"/>
          </p:cNvPicPr>
          <p:nvPr/>
        </p:nvPicPr>
        <p:blipFill>
          <a:blip r:embed="rId2"/>
          <a:stretch>
            <a:fillRect/>
          </a:stretch>
        </p:blipFill>
        <p:spPr>
          <a:xfrm>
            <a:off x="871277" y="3129170"/>
            <a:ext cx="10469285" cy="599659"/>
          </a:xfrm>
          <a:prstGeom prst="rect">
            <a:avLst/>
          </a:prstGeom>
        </p:spPr>
      </p:pic>
    </p:spTree>
    <p:extLst>
      <p:ext uri="{BB962C8B-B14F-4D97-AF65-F5344CB8AC3E}">
        <p14:creationId xmlns:p14="http://schemas.microsoft.com/office/powerpoint/2010/main" val="897364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14" name="Titolo 6">
            <a:extLst>
              <a:ext uri="{FF2B5EF4-FFF2-40B4-BE49-F238E27FC236}">
                <a16:creationId xmlns:a16="http://schemas.microsoft.com/office/drawing/2014/main" id="{3894AB81-46C8-43DD-86AD-96F053749454}"/>
              </a:ext>
            </a:extLst>
          </p:cNvPr>
          <p:cNvSpPr txBox="1">
            <a:spLocks/>
          </p:cNvSpPr>
          <p:nvPr/>
        </p:nvSpPr>
        <p:spPr>
          <a:xfrm>
            <a:off x="2318508" y="171749"/>
            <a:ext cx="7320910" cy="702941"/>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solidFill>
                  <a:schemeClr val="tx2"/>
                </a:solidFill>
              </a:rPr>
              <a:t>Codice</a:t>
            </a:r>
            <a:r>
              <a:rPr lang="en-US" dirty="0">
                <a:solidFill>
                  <a:schemeClr val="tx2"/>
                </a:solidFill>
              </a:rPr>
              <a:t> </a:t>
            </a:r>
            <a:r>
              <a:rPr lang="en-US" dirty="0" err="1">
                <a:solidFill>
                  <a:schemeClr val="tx2"/>
                </a:solidFill>
              </a:rPr>
              <a:t>Menù</a:t>
            </a:r>
            <a:r>
              <a:rPr lang="en-US" dirty="0">
                <a:solidFill>
                  <a:schemeClr val="tx2"/>
                </a:solidFill>
              </a:rPr>
              <a:t> di </a:t>
            </a:r>
            <a:r>
              <a:rPr lang="en-US" dirty="0" err="1">
                <a:solidFill>
                  <a:schemeClr val="tx2"/>
                </a:solidFill>
              </a:rPr>
              <a:t>navigazione</a:t>
            </a:r>
            <a:endParaRPr lang="en-US" dirty="0">
              <a:solidFill>
                <a:schemeClr val="tx2"/>
              </a:solidFill>
            </a:endParaRPr>
          </a:p>
        </p:txBody>
      </p:sp>
      <p:sp>
        <p:nvSpPr>
          <p:cNvPr id="9" name="CasellaDiTesto 8">
            <a:extLst>
              <a:ext uri="{FF2B5EF4-FFF2-40B4-BE49-F238E27FC236}">
                <a16:creationId xmlns:a16="http://schemas.microsoft.com/office/drawing/2014/main" id="{F0F047C5-0335-431E-9C73-C9C7F454F4BD}"/>
              </a:ext>
            </a:extLst>
          </p:cNvPr>
          <p:cNvSpPr txBox="1"/>
          <p:nvPr/>
        </p:nvSpPr>
        <p:spPr>
          <a:xfrm>
            <a:off x="4727421" y="1282373"/>
            <a:ext cx="2477475" cy="369332"/>
          </a:xfrm>
          <a:prstGeom prst="rect">
            <a:avLst/>
          </a:prstGeom>
          <a:noFill/>
        </p:spPr>
        <p:txBody>
          <a:bodyPr wrap="square" rtlCol="0">
            <a:spAutoFit/>
          </a:bodyPr>
          <a:lstStyle/>
          <a:p>
            <a:pPr algn="ctr"/>
            <a:r>
              <a:rPr lang="it-IT" dirty="0">
                <a:solidFill>
                  <a:schemeClr val="tx2"/>
                </a:solidFill>
              </a:rPr>
              <a:t>HTML</a:t>
            </a:r>
          </a:p>
        </p:txBody>
      </p:sp>
      <p:sp>
        <p:nvSpPr>
          <p:cNvPr id="12" name="CasellaDiTesto 11">
            <a:extLst>
              <a:ext uri="{FF2B5EF4-FFF2-40B4-BE49-F238E27FC236}">
                <a16:creationId xmlns:a16="http://schemas.microsoft.com/office/drawing/2014/main" id="{C5DE7D35-E20A-46EB-866F-C4DA18190B4C}"/>
              </a:ext>
            </a:extLst>
          </p:cNvPr>
          <p:cNvSpPr txBox="1"/>
          <p:nvPr/>
        </p:nvSpPr>
        <p:spPr>
          <a:xfrm>
            <a:off x="3382386" y="1620787"/>
            <a:ext cx="5167547" cy="3416320"/>
          </a:xfrm>
          <a:prstGeom prst="rect">
            <a:avLst/>
          </a:prstGeom>
          <a:noFill/>
          <a:ln>
            <a:noFill/>
          </a:ln>
        </p:spPr>
        <p:txBody>
          <a:bodyPr wrap="square" rtlCol="0">
            <a:spAutoFit/>
          </a:bodyPr>
          <a:lstStyle/>
          <a:p>
            <a:endParaRPr lang="it-IT" sz="1200" dirty="0"/>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err="1">
                <a:solidFill>
                  <a:srgbClr val="569CD6"/>
                </a:solidFill>
                <a:latin typeface="Consolas" panose="020B0609020204030204" pitchFamily="49" charset="0"/>
              </a:rPr>
              <a:t>nav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err="1">
                <a:solidFill>
                  <a:srgbClr val="569CD6"/>
                </a:solidFill>
                <a:latin typeface="Consolas" panose="020B0609020204030204" pitchFamily="49" charset="0"/>
              </a:rPr>
              <a:t>span</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class</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"titolo"</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Il ristorante "Pulvirenti"</a:t>
            </a: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err="1">
                <a:solidFill>
                  <a:srgbClr val="569CD6"/>
                </a:solidFill>
                <a:latin typeface="Consolas" panose="020B0609020204030204" pitchFamily="49" charset="0"/>
              </a:rPr>
              <a:t>span</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class</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"menu"</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Home</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Contattaci</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Login Direttori</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id</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"Button2"</a:t>
            </a:r>
            <a:r>
              <a:rPr lang="it-IT" sz="1200" dirty="0">
                <a:solidFill>
                  <a:srgbClr val="808080"/>
                </a:solidFill>
                <a:latin typeface="Consolas" panose="020B0609020204030204" pitchFamily="49" charset="0"/>
              </a:rPr>
              <a:t>&gt;</a:t>
            </a:r>
            <a:r>
              <a:rPr lang="it-IT" sz="1200" dirty="0">
                <a:solidFill>
                  <a:srgbClr val="D4D4D4"/>
                </a:solidFill>
                <a:latin typeface="Consolas" panose="020B0609020204030204" pitchFamily="49" charset="0"/>
              </a:rPr>
              <a:t>Lavora con noi!</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a</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class</a:t>
            </a:r>
            <a:r>
              <a:rPr lang="it-IT" sz="1200" dirty="0">
                <a:solidFill>
                  <a:srgbClr val="D4D4D4"/>
                </a:solidFill>
                <a:latin typeface="Consolas" panose="020B0609020204030204" pitchFamily="49" charset="0"/>
              </a:rPr>
              <a:t>=</a:t>
            </a:r>
            <a:r>
              <a:rPr lang="it-IT" sz="1200" dirty="0">
                <a:solidFill>
                  <a:srgbClr val="CE9178"/>
                </a:solidFill>
                <a:latin typeface="Consolas" panose="020B0609020204030204" pitchFamily="49" charset="0"/>
              </a:rPr>
              <a:t>"</a:t>
            </a:r>
            <a:r>
              <a:rPr lang="it-IT" sz="1200" dirty="0" err="1">
                <a:solidFill>
                  <a:srgbClr val="CE9178"/>
                </a:solidFill>
                <a:latin typeface="Consolas" panose="020B0609020204030204" pitchFamily="49" charset="0"/>
              </a:rPr>
              <a:t>menuApp</a:t>
            </a:r>
            <a:r>
              <a:rPr lang="it-IT" sz="1200" dirty="0">
                <a:solidFill>
                  <a:srgbClr val="CE9178"/>
                </a:solidFill>
                <a:latin typeface="Consolas" panose="020B0609020204030204" pitchFamily="49" charset="0"/>
              </a:rPr>
              <a:t>"</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a:solidFill>
                  <a:srgbClr val="569CD6"/>
                </a:solidFill>
                <a:latin typeface="Consolas" panose="020B0609020204030204" pitchFamily="49" charset="0"/>
              </a:rPr>
              <a:t>div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r>
              <a:rPr lang="it-IT" sz="1200" dirty="0">
                <a:solidFill>
                  <a:srgbClr val="808080"/>
                </a:solidFill>
                <a:latin typeface="Consolas" panose="020B0609020204030204" pitchFamily="49" charset="0"/>
              </a:rPr>
              <a:t>&lt;/</a:t>
            </a:r>
            <a:r>
              <a:rPr lang="it-IT" sz="1200" dirty="0" err="1">
                <a:solidFill>
                  <a:srgbClr val="569CD6"/>
                </a:solidFill>
                <a:latin typeface="Consolas" panose="020B0609020204030204" pitchFamily="49" charset="0"/>
              </a:rPr>
              <a:t>nav</a:t>
            </a:r>
            <a:r>
              <a:rPr lang="it-IT" sz="1200" dirty="0">
                <a:solidFill>
                  <a:srgbClr val="808080"/>
                </a:solidFill>
                <a:latin typeface="Consolas" panose="020B0609020204030204" pitchFamily="49" charset="0"/>
              </a:rPr>
              <a:t>&gt;</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    </a:t>
            </a:r>
            <a:endParaRPr lang="it-IT" dirty="0"/>
          </a:p>
        </p:txBody>
      </p:sp>
      <p:sp>
        <p:nvSpPr>
          <p:cNvPr id="18" name="Rettangolo 17">
            <a:extLst>
              <a:ext uri="{FF2B5EF4-FFF2-40B4-BE49-F238E27FC236}">
                <a16:creationId xmlns:a16="http://schemas.microsoft.com/office/drawing/2014/main" id="{743C27EF-A320-4DFE-9E95-534B2AA1D803}"/>
              </a:ext>
            </a:extLst>
          </p:cNvPr>
          <p:cNvSpPr/>
          <p:nvPr/>
        </p:nvSpPr>
        <p:spPr>
          <a:xfrm>
            <a:off x="3396316" y="1676979"/>
            <a:ext cx="5167546" cy="468893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9" name="Rettangolo 18">
            <a:extLst>
              <a:ext uri="{FF2B5EF4-FFF2-40B4-BE49-F238E27FC236}">
                <a16:creationId xmlns:a16="http://schemas.microsoft.com/office/drawing/2014/main" id="{BAA73B40-B22C-4FF8-A3D0-B6DF1DEC8073}"/>
              </a:ext>
            </a:extLst>
          </p:cNvPr>
          <p:cNvSpPr/>
          <p:nvPr/>
        </p:nvSpPr>
        <p:spPr>
          <a:xfrm>
            <a:off x="3394066" y="1297834"/>
            <a:ext cx="5169795" cy="38748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1344942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14" name="Titolo 6">
            <a:extLst>
              <a:ext uri="{FF2B5EF4-FFF2-40B4-BE49-F238E27FC236}">
                <a16:creationId xmlns:a16="http://schemas.microsoft.com/office/drawing/2014/main" id="{3894AB81-46C8-43DD-86AD-96F053749454}"/>
              </a:ext>
            </a:extLst>
          </p:cNvPr>
          <p:cNvSpPr txBox="1">
            <a:spLocks/>
          </p:cNvSpPr>
          <p:nvPr/>
        </p:nvSpPr>
        <p:spPr>
          <a:xfrm>
            <a:off x="2263720" y="185471"/>
            <a:ext cx="7684400" cy="702941"/>
          </a:xfrm>
          <a:prstGeom prst="rect">
            <a:avLst/>
          </a:prstGeom>
          <a:effectLst/>
        </p:spPr>
        <p:txBody>
          <a:bodyPr vert="horz" lIns="91440" tIns="45720" rIns="91440" bIns="45720" rtlCol="0" anchor="b">
            <a:no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solidFill>
                  <a:schemeClr val="tx2"/>
                </a:solidFill>
              </a:rPr>
              <a:t>Codice</a:t>
            </a:r>
            <a:r>
              <a:rPr lang="en-US" dirty="0">
                <a:solidFill>
                  <a:schemeClr val="tx2"/>
                </a:solidFill>
              </a:rPr>
              <a:t> </a:t>
            </a:r>
            <a:r>
              <a:rPr lang="en-US" dirty="0" err="1">
                <a:solidFill>
                  <a:schemeClr val="tx2"/>
                </a:solidFill>
              </a:rPr>
              <a:t>Menù</a:t>
            </a:r>
            <a:r>
              <a:rPr lang="en-US" dirty="0">
                <a:solidFill>
                  <a:schemeClr val="tx2"/>
                </a:solidFill>
              </a:rPr>
              <a:t> di </a:t>
            </a:r>
            <a:r>
              <a:rPr lang="en-US" dirty="0" err="1">
                <a:solidFill>
                  <a:schemeClr val="tx2"/>
                </a:solidFill>
              </a:rPr>
              <a:t>navigazione</a:t>
            </a:r>
            <a:endParaRPr lang="en-US" dirty="0">
              <a:solidFill>
                <a:schemeClr val="tx2"/>
              </a:solidFill>
            </a:endParaRPr>
          </a:p>
        </p:txBody>
      </p:sp>
      <p:sp>
        <p:nvSpPr>
          <p:cNvPr id="10" name="CasellaDiTesto 9">
            <a:extLst>
              <a:ext uri="{FF2B5EF4-FFF2-40B4-BE49-F238E27FC236}">
                <a16:creationId xmlns:a16="http://schemas.microsoft.com/office/drawing/2014/main" id="{075046C2-D6D5-4361-9247-2ACB3A788982}"/>
              </a:ext>
            </a:extLst>
          </p:cNvPr>
          <p:cNvSpPr txBox="1"/>
          <p:nvPr/>
        </p:nvSpPr>
        <p:spPr>
          <a:xfrm>
            <a:off x="4451857" y="1261288"/>
            <a:ext cx="3447875" cy="369332"/>
          </a:xfrm>
          <a:prstGeom prst="rect">
            <a:avLst/>
          </a:prstGeom>
          <a:noFill/>
        </p:spPr>
        <p:txBody>
          <a:bodyPr wrap="square" rtlCol="0">
            <a:spAutoFit/>
          </a:bodyPr>
          <a:lstStyle/>
          <a:p>
            <a:pPr algn="ctr"/>
            <a:r>
              <a:rPr lang="it-IT" dirty="0">
                <a:solidFill>
                  <a:schemeClr val="tx2"/>
                </a:solidFill>
              </a:rPr>
              <a:t>CSS</a:t>
            </a:r>
          </a:p>
        </p:txBody>
      </p:sp>
      <p:sp>
        <p:nvSpPr>
          <p:cNvPr id="13" name="CasellaDiTesto 12">
            <a:extLst>
              <a:ext uri="{FF2B5EF4-FFF2-40B4-BE49-F238E27FC236}">
                <a16:creationId xmlns:a16="http://schemas.microsoft.com/office/drawing/2014/main" id="{B70B8323-D7F5-42A8-94BB-38C6D5878A8B}"/>
              </a:ext>
            </a:extLst>
          </p:cNvPr>
          <p:cNvSpPr txBox="1"/>
          <p:nvPr/>
        </p:nvSpPr>
        <p:spPr>
          <a:xfrm>
            <a:off x="3109057" y="1670356"/>
            <a:ext cx="3468561" cy="4154984"/>
          </a:xfrm>
          <a:prstGeom prst="rect">
            <a:avLst/>
          </a:prstGeom>
          <a:noFill/>
          <a:ln>
            <a:noFill/>
          </a:ln>
          <a:effectLst>
            <a:softEdge rad="381000"/>
          </a:effectLst>
        </p:spPr>
        <p:txBody>
          <a:bodyPr wrap="square" rtlCol="0">
            <a:spAutoFit/>
          </a:bodyPr>
          <a:lstStyle/>
          <a:p>
            <a:r>
              <a:rPr lang="it-IT" sz="1200" dirty="0" err="1">
                <a:solidFill>
                  <a:srgbClr val="D7BA7D"/>
                </a:solidFill>
                <a:latin typeface="Consolas" panose="020B0609020204030204" pitchFamily="49" charset="0"/>
              </a:rPr>
              <a:t>header</a:t>
            </a:r>
            <a:r>
              <a:rPr lang="it-IT" sz="1200" dirty="0">
                <a:solidFill>
                  <a:srgbClr val="D4D4D4"/>
                </a:solidFill>
                <a:latin typeface="Consolas" panose="020B0609020204030204" pitchFamily="49" charset="0"/>
              </a:rPr>
              <a:t> </a:t>
            </a:r>
            <a:r>
              <a:rPr lang="it-IT" sz="1200" dirty="0" err="1">
                <a:solidFill>
                  <a:srgbClr val="D7BA7D"/>
                </a:solidFill>
                <a:latin typeface="Consolas" panose="020B0609020204030204" pitchFamily="49" charset="0"/>
              </a:rPr>
              <a:t>nav</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display</a:t>
            </a:r>
            <a:r>
              <a:rPr lang="it-IT" sz="1200" dirty="0">
                <a:solidFill>
                  <a:srgbClr val="D4D4D4"/>
                </a:solidFill>
                <a:latin typeface="Consolas" panose="020B0609020204030204" pitchFamily="49" charset="0"/>
              </a:rPr>
              <a:t>: </a:t>
            </a:r>
            <a:r>
              <a:rPr lang="it-IT" sz="1200" dirty="0" err="1">
                <a:solidFill>
                  <a:srgbClr val="CE9178"/>
                </a:solidFill>
                <a:latin typeface="Consolas" panose="020B0609020204030204" pitchFamily="49" charset="0"/>
              </a:rPr>
              <a:t>flex</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height</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13%</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justify-content</a:t>
            </a:r>
            <a:r>
              <a:rPr lang="it-IT" sz="1200" dirty="0">
                <a:solidFill>
                  <a:srgbClr val="D4D4D4"/>
                </a:solidFill>
                <a:latin typeface="Consolas" panose="020B0609020204030204" pitchFamily="49" charset="0"/>
              </a:rPr>
              <a:t>: </a:t>
            </a:r>
            <a:r>
              <a:rPr lang="it-IT" sz="1200" dirty="0" err="1">
                <a:solidFill>
                  <a:srgbClr val="CE9178"/>
                </a:solidFill>
                <a:latin typeface="Consolas" panose="020B0609020204030204" pitchFamily="49" charset="0"/>
              </a:rPr>
              <a:t>space-between</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padding</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align</a:t>
            </a:r>
            <a:r>
              <a:rPr lang="it-IT" sz="1200" dirty="0">
                <a:solidFill>
                  <a:srgbClr val="9CDCFE"/>
                </a:solidFill>
                <a:latin typeface="Consolas" panose="020B0609020204030204" pitchFamily="49" charset="0"/>
              </a:rPr>
              <a:t>-items</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center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background-color</a:t>
            </a:r>
            <a:r>
              <a:rPr lang="it-IT" sz="1200" dirty="0">
                <a:solidFill>
                  <a:srgbClr val="D4D4D4"/>
                </a:solidFill>
                <a:latin typeface="Consolas" panose="020B0609020204030204" pitchFamily="49" charset="0"/>
              </a:rPr>
              <a:t>: </a:t>
            </a:r>
            <a:r>
              <a:rPr lang="it-IT" sz="1200" dirty="0" err="1">
                <a:solidFill>
                  <a:srgbClr val="DCDCAA"/>
                </a:solidFill>
                <a:latin typeface="Consolas" panose="020B0609020204030204" pitchFamily="49" charset="0"/>
              </a:rPr>
              <a:t>rgb</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a:t>
            </a:r>
            <a:r>
              <a:rPr lang="it-IT" sz="1200" dirty="0">
                <a:solidFill>
                  <a:srgbClr val="B5CEA8"/>
                </a:solidFill>
                <a:latin typeface="Consolas" panose="020B0609020204030204" pitchFamily="49" charset="0"/>
              </a:rPr>
              <a:t>0.3</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a:p>
            <a:r>
              <a:rPr lang="it-IT" sz="1200" dirty="0">
                <a:solidFill>
                  <a:srgbClr val="D7BA7D"/>
                </a:solidFill>
                <a:latin typeface="Consolas" panose="020B0609020204030204" pitchFamily="49" charset="0"/>
              </a:rPr>
              <a:t>.menu</a:t>
            </a:r>
            <a:r>
              <a:rPr lang="it-IT" sz="1200" dirty="0">
                <a:solidFill>
                  <a:srgbClr val="D4D4D4"/>
                </a:solidFill>
                <a:latin typeface="Consolas" panose="020B0609020204030204" pitchFamily="49" charset="0"/>
              </a:rPr>
              <a:t> </a:t>
            </a:r>
            <a:r>
              <a:rPr lang="it-IT" sz="1200" dirty="0">
                <a:solidFill>
                  <a:srgbClr val="D7BA7D"/>
                </a:solidFill>
                <a:latin typeface="Consolas" panose="020B0609020204030204" pitchFamily="49" charset="0"/>
              </a:rPr>
              <a:t>a</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border</a:t>
            </a:r>
            <a:r>
              <a:rPr lang="it-IT" sz="1200" dirty="0">
                <a:solidFill>
                  <a:srgbClr val="9CDCFE"/>
                </a:solidFill>
                <a:latin typeface="Consolas" panose="020B0609020204030204" pitchFamily="49" charset="0"/>
              </a:rPr>
              <a:t>-bottom</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1px</a:t>
            </a:r>
            <a:r>
              <a:rPr lang="it-IT" sz="1200" dirty="0">
                <a:solidFill>
                  <a:srgbClr val="D4D4D4"/>
                </a:solidFill>
                <a:latin typeface="Consolas" panose="020B0609020204030204" pitchFamily="49" charset="0"/>
              </a:rPr>
              <a:t> </a:t>
            </a:r>
            <a:r>
              <a:rPr lang="it-IT" sz="1200" dirty="0" err="1">
                <a:solidFill>
                  <a:srgbClr val="CE9178"/>
                </a:solidFill>
                <a:latin typeface="Consolas" panose="020B0609020204030204" pitchFamily="49" charset="0"/>
              </a:rPr>
              <a:t>solid</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white</a:t>
            </a:r>
            <a:r>
              <a:rPr lang="it-IT" sz="1200" dirty="0">
                <a:solidFill>
                  <a:srgbClr val="D4D4D4"/>
                </a:solidFill>
                <a:latin typeface="Consolas" panose="020B0609020204030204" pitchFamily="49" charset="0"/>
              </a:rPr>
              <a:t> ;</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cursor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pointer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a:p>
            <a:r>
              <a:rPr lang="it-IT" sz="1200" dirty="0">
                <a:solidFill>
                  <a:srgbClr val="D7BA7D"/>
                </a:solidFill>
                <a:latin typeface="Consolas" panose="020B0609020204030204" pitchFamily="49" charset="0"/>
              </a:rPr>
              <a:t>.menu</a:t>
            </a:r>
            <a:r>
              <a:rPr lang="it-IT" sz="1200" dirty="0">
                <a:solidFill>
                  <a:srgbClr val="D4D4D4"/>
                </a:solidFill>
                <a:latin typeface="Consolas" panose="020B0609020204030204" pitchFamily="49" charset="0"/>
              </a:rPr>
              <a:t> </a:t>
            </a:r>
            <a:r>
              <a:rPr lang="it-IT" sz="1200" dirty="0">
                <a:solidFill>
                  <a:srgbClr val="D7BA7D"/>
                </a:solidFill>
                <a:latin typeface="Consolas" panose="020B0609020204030204" pitchFamily="49" charset="0"/>
              </a:rPr>
              <a:t>a:hover</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font-size</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1.5rem</a:t>
            </a:r>
            <a:r>
              <a:rPr lang="it-IT" sz="1200" dirty="0">
                <a:solidFill>
                  <a:srgbClr val="D4D4D4"/>
                </a:solidFill>
                <a:latin typeface="Consolas" panose="020B0609020204030204" pitchFamily="49" charset="0"/>
              </a:rPr>
              <a:t>;</a:t>
            </a:r>
            <a:br>
              <a:rPr lang="it-IT" sz="1200" dirty="0">
                <a:solidFill>
                  <a:srgbClr val="D4D4D4"/>
                </a:solidFill>
                <a:latin typeface="Consolas" panose="020B0609020204030204" pitchFamily="49" charset="0"/>
              </a:rPr>
            </a:br>
            <a:r>
              <a:rPr lang="it-IT" sz="1200" dirty="0">
                <a:solidFill>
                  <a:srgbClr val="D4D4D4"/>
                </a:solidFill>
                <a:latin typeface="Consolas" panose="020B0609020204030204" pitchFamily="49" charset="0"/>
              </a:rPr>
              <a:t>}</a:t>
            </a:r>
          </a:p>
          <a:p>
            <a:r>
              <a:rPr lang="it-IT" sz="1200" dirty="0">
                <a:solidFill>
                  <a:srgbClr val="D7BA7D"/>
                </a:solidFill>
                <a:latin typeface="Consolas" panose="020B0609020204030204" pitchFamily="49" charset="0"/>
              </a:rPr>
              <a:t>.</a:t>
            </a:r>
            <a:r>
              <a:rPr lang="it-IT" sz="1200" dirty="0" err="1">
                <a:solidFill>
                  <a:srgbClr val="D7BA7D"/>
                </a:solidFill>
                <a:latin typeface="Consolas" panose="020B0609020204030204" pitchFamily="49" charset="0"/>
              </a:rPr>
              <a:t>menuApp</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display</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none</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p:txBody>
      </p:sp>
      <p:sp>
        <p:nvSpPr>
          <p:cNvPr id="15" name="CasellaDiTesto 14">
            <a:extLst>
              <a:ext uri="{FF2B5EF4-FFF2-40B4-BE49-F238E27FC236}">
                <a16:creationId xmlns:a16="http://schemas.microsoft.com/office/drawing/2014/main" id="{4B196D2F-6539-49E0-BB2A-EB3BF65DC1FA}"/>
              </a:ext>
            </a:extLst>
          </p:cNvPr>
          <p:cNvSpPr txBox="1"/>
          <p:nvPr/>
        </p:nvSpPr>
        <p:spPr>
          <a:xfrm>
            <a:off x="6459718" y="1648751"/>
            <a:ext cx="3532087" cy="5262979"/>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it-IT" sz="1200" dirty="0">
                <a:solidFill>
                  <a:srgbClr val="D7BA7D"/>
                </a:solidFill>
                <a:latin typeface="Consolas" panose="020B0609020204030204" pitchFamily="49" charset="0"/>
              </a:rPr>
              <a:t>#button2</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border</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1px</a:t>
            </a:r>
            <a:r>
              <a:rPr lang="it-IT" sz="1200" dirty="0">
                <a:solidFill>
                  <a:srgbClr val="D4D4D4"/>
                </a:solidFill>
                <a:latin typeface="Consolas" panose="020B0609020204030204" pitchFamily="49" charset="0"/>
              </a:rPr>
              <a:t> </a:t>
            </a:r>
            <a:r>
              <a:rPr lang="it-IT" sz="1200" dirty="0" err="1">
                <a:solidFill>
                  <a:srgbClr val="CE9178"/>
                </a:solidFill>
                <a:latin typeface="Consolas" panose="020B0609020204030204" pitchFamily="49" charset="0"/>
              </a:rPr>
              <a:t>solid</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white</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border-radius</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100px</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padding</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0.3vw</a:t>
            </a:r>
            <a:r>
              <a:rPr lang="it-IT" sz="1200" dirty="0">
                <a:solidFill>
                  <a:srgbClr val="D4D4D4"/>
                </a:solidFill>
                <a:latin typeface="Consolas" panose="020B0609020204030204" pitchFamily="49" charset="0"/>
              </a:rPr>
              <a:t> </a:t>
            </a:r>
            <a:r>
              <a:rPr lang="it-IT" sz="1200" dirty="0" err="1">
                <a:solidFill>
                  <a:srgbClr val="B5CEA8"/>
                </a:solidFill>
                <a:latin typeface="Consolas" panose="020B0609020204030204" pitchFamily="49" charset="0"/>
              </a:rPr>
              <a:t>0.3vw</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z-index</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2</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a:p>
            <a:r>
              <a:rPr lang="it-IT" sz="1200" dirty="0">
                <a:solidFill>
                  <a:srgbClr val="D7BA7D"/>
                </a:solidFill>
                <a:latin typeface="Consolas" panose="020B0609020204030204" pitchFamily="49" charset="0"/>
              </a:rPr>
              <a:t>#button2:hover</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cursor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pointer</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background-color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white</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color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black</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a:p>
            <a:r>
              <a:rPr lang="it-IT" sz="1200" dirty="0">
                <a:solidFill>
                  <a:srgbClr val="D7BA7D"/>
                </a:solidFill>
                <a:latin typeface="Consolas" panose="020B0609020204030204" pitchFamily="49" charset="0"/>
              </a:rPr>
              <a:t>.menu</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br>
              <a:rPr lang="it-IT" sz="1200" dirty="0">
                <a:solidFill>
                  <a:srgbClr val="D4D4D4"/>
                </a:solidFill>
                <a:latin typeface="Consolas" panose="020B0609020204030204" pitchFamily="49" charset="0"/>
              </a:rPr>
            </a:br>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justify-content</a:t>
            </a:r>
            <a:r>
              <a:rPr lang="it-IT" sz="1200" dirty="0">
                <a:solidFill>
                  <a:srgbClr val="D4D4D4"/>
                </a:solidFill>
                <a:latin typeface="Consolas" panose="020B0609020204030204" pitchFamily="49" charset="0"/>
              </a:rPr>
              <a:t>: </a:t>
            </a:r>
            <a:r>
              <a:rPr lang="it-IT" sz="1200" dirty="0" err="1">
                <a:solidFill>
                  <a:srgbClr val="CE9178"/>
                </a:solidFill>
                <a:latin typeface="Consolas" panose="020B0609020204030204" pitchFamily="49" charset="0"/>
              </a:rPr>
              <a:t>flex</a:t>
            </a:r>
            <a:r>
              <a:rPr lang="it-IT" sz="1200" dirty="0">
                <a:solidFill>
                  <a:srgbClr val="CE9178"/>
                </a:solidFill>
                <a:latin typeface="Consolas" panose="020B0609020204030204" pitchFamily="49" charset="0"/>
              </a:rPr>
              <a:t>-end</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font-size</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1.3rem</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z-index</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a:p>
            <a:r>
              <a:rPr lang="it-IT" sz="1200" dirty="0">
                <a:solidFill>
                  <a:srgbClr val="D7BA7D"/>
                </a:solidFill>
                <a:latin typeface="Consolas" panose="020B0609020204030204" pitchFamily="49" charset="0"/>
              </a:rPr>
              <a:t>.</a:t>
            </a:r>
            <a:r>
              <a:rPr lang="it-IT" sz="1200" dirty="0" err="1">
                <a:solidFill>
                  <a:srgbClr val="D7BA7D"/>
                </a:solidFill>
                <a:latin typeface="Consolas" panose="020B0609020204030204" pitchFamily="49" charset="0"/>
              </a:rPr>
              <a:t>menuApp</a:t>
            </a:r>
            <a:r>
              <a:rPr lang="it-IT" sz="1200" dirty="0">
                <a:solidFill>
                  <a:srgbClr val="D4D4D4"/>
                </a:solidFill>
                <a:latin typeface="Consolas" panose="020B0609020204030204" pitchFamily="49" charset="0"/>
              </a:rPr>
              <a:t> </a:t>
            </a:r>
            <a:r>
              <a:rPr lang="it-IT" sz="1200" dirty="0">
                <a:solidFill>
                  <a:srgbClr val="D7BA7D"/>
                </a:solidFill>
                <a:latin typeface="Consolas" panose="020B0609020204030204" pitchFamily="49" charset="0"/>
              </a:rPr>
              <a:t>div</a:t>
            </a:r>
            <a:endParaRPr lang="it-IT" sz="1200" dirty="0">
              <a:solidFill>
                <a:srgbClr val="D4D4D4"/>
              </a:solidFill>
              <a:latin typeface="Consolas" panose="020B0609020204030204" pitchFamily="49" charset="0"/>
            </a:endParaRPr>
          </a:p>
          <a:p>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a:solidFill>
                  <a:srgbClr val="9CDCFE"/>
                </a:solidFill>
                <a:latin typeface="Consolas" panose="020B0609020204030204" pitchFamily="49" charset="0"/>
              </a:rPr>
              <a:t>background-color</a:t>
            </a:r>
            <a:r>
              <a:rPr lang="it-IT" sz="1200" dirty="0">
                <a:solidFill>
                  <a:srgbClr val="D4D4D4"/>
                </a:solidFill>
                <a:latin typeface="Consolas" panose="020B0609020204030204" pitchFamily="49" charset="0"/>
              </a:rPr>
              <a:t>: </a:t>
            </a:r>
            <a:r>
              <a:rPr lang="it-IT" sz="1200" dirty="0">
                <a:solidFill>
                  <a:srgbClr val="CE9178"/>
                </a:solidFill>
                <a:latin typeface="Consolas" panose="020B0609020204030204" pitchFamily="49" charset="0"/>
              </a:rPr>
              <a:t>white</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height</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2px</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width</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40px</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    </a:t>
            </a:r>
            <a:r>
              <a:rPr lang="it-IT" sz="1200" dirty="0" err="1">
                <a:solidFill>
                  <a:srgbClr val="9CDCFE"/>
                </a:solidFill>
                <a:latin typeface="Consolas" panose="020B0609020204030204" pitchFamily="49" charset="0"/>
              </a:rPr>
              <a:t>margin</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10px</a:t>
            </a:r>
            <a:r>
              <a:rPr lang="it-IT" sz="1200" dirty="0">
                <a:solidFill>
                  <a:srgbClr val="D4D4D4"/>
                </a:solidFill>
                <a:latin typeface="Consolas" panose="020B0609020204030204" pitchFamily="49" charset="0"/>
              </a:rPr>
              <a:t> </a:t>
            </a:r>
            <a:r>
              <a:rPr lang="it-IT" sz="1200" dirty="0">
                <a:solidFill>
                  <a:srgbClr val="B5CEA8"/>
                </a:solidFill>
                <a:latin typeface="Consolas" panose="020B0609020204030204" pitchFamily="49" charset="0"/>
              </a:rPr>
              <a:t>0</a:t>
            </a:r>
            <a:r>
              <a:rPr lang="it-IT" sz="1200" dirty="0">
                <a:solidFill>
                  <a:srgbClr val="D4D4D4"/>
                </a:solidFill>
                <a:latin typeface="Consolas" panose="020B0609020204030204" pitchFamily="49" charset="0"/>
              </a:rPr>
              <a:t>;</a:t>
            </a:r>
          </a:p>
          <a:p>
            <a:r>
              <a:rPr lang="it-IT" sz="1200" dirty="0">
                <a:solidFill>
                  <a:srgbClr val="D4D4D4"/>
                </a:solidFill>
                <a:latin typeface="Consolas" panose="020B0609020204030204" pitchFamily="49" charset="0"/>
              </a:rPr>
              <a:t>}</a:t>
            </a:r>
          </a:p>
          <a:p>
            <a:endParaRPr lang="it-IT" sz="1200" dirty="0">
              <a:solidFill>
                <a:srgbClr val="D4D4D4"/>
              </a:solidFill>
              <a:latin typeface="Consolas" panose="020B0609020204030204" pitchFamily="49" charset="0"/>
            </a:endParaRPr>
          </a:p>
          <a:p>
            <a:endParaRPr lang="it-IT" sz="1200" dirty="0">
              <a:solidFill>
                <a:srgbClr val="D4D4D4"/>
              </a:solidFill>
              <a:latin typeface="Consolas" panose="020B0609020204030204" pitchFamily="49" charset="0"/>
            </a:endParaRPr>
          </a:p>
        </p:txBody>
      </p:sp>
      <p:sp>
        <p:nvSpPr>
          <p:cNvPr id="16" name="Rettangolo 15">
            <a:extLst>
              <a:ext uri="{FF2B5EF4-FFF2-40B4-BE49-F238E27FC236}">
                <a16:creationId xmlns:a16="http://schemas.microsoft.com/office/drawing/2014/main" id="{231F7A39-B330-4487-B697-F865CFE9B1A7}"/>
              </a:ext>
            </a:extLst>
          </p:cNvPr>
          <p:cNvSpPr/>
          <p:nvPr/>
        </p:nvSpPr>
        <p:spPr>
          <a:xfrm>
            <a:off x="3154132" y="1666247"/>
            <a:ext cx="3323474" cy="480124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17" name="Rettangolo 16">
            <a:extLst>
              <a:ext uri="{FF2B5EF4-FFF2-40B4-BE49-F238E27FC236}">
                <a16:creationId xmlns:a16="http://schemas.microsoft.com/office/drawing/2014/main" id="{F444B148-F9C2-4E49-A17A-0F192D30FD1C}"/>
              </a:ext>
            </a:extLst>
          </p:cNvPr>
          <p:cNvSpPr/>
          <p:nvPr/>
        </p:nvSpPr>
        <p:spPr>
          <a:xfrm>
            <a:off x="3156383" y="1666247"/>
            <a:ext cx="6041076" cy="480124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4DFEDB14-FD99-482A-9F52-E943473FDE44}"/>
              </a:ext>
            </a:extLst>
          </p:cNvPr>
          <p:cNvSpPr/>
          <p:nvPr/>
        </p:nvSpPr>
        <p:spPr>
          <a:xfrm>
            <a:off x="3154132" y="1279419"/>
            <a:ext cx="6043327" cy="379145"/>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800406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cxnSp>
        <p:nvCxnSpPr>
          <p:cNvPr id="57" name="Straight Connector 56">
            <a:extLst>
              <a:ext uri="{FF2B5EF4-FFF2-40B4-BE49-F238E27FC236}">
                <a16:creationId xmlns:a16="http://schemas.microsoft.com/office/drawing/2014/main" id="{FEB90296-CFE0-401D-9CA3-32966EC4F0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08C9B4EE-7611-4ED9-B356-7BDD377C39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4A4F266A-F2F7-47CD-8BBC-E3777E982F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3" name="Straight Connector 62">
            <a:extLst>
              <a:ext uri="{FF2B5EF4-FFF2-40B4-BE49-F238E27FC236}">
                <a16:creationId xmlns:a16="http://schemas.microsoft.com/office/drawing/2014/main" id="{20D69C80-8919-4A32-B897-F2A21F9405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F427B072-CC5B-481B-9719-8CD4C54444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83" name="Rectangle 66">
            <a:extLst>
              <a:ext uri="{FF2B5EF4-FFF2-40B4-BE49-F238E27FC236}">
                <a16:creationId xmlns:a16="http://schemas.microsoft.com/office/drawing/2014/main" id="{285FDA20-1F2D-4C6B-BEA2-541F2A2DBD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4" name="Snip Diagonal Corner Rectangle 6">
            <a:extLst>
              <a:ext uri="{FF2B5EF4-FFF2-40B4-BE49-F238E27FC236}">
                <a16:creationId xmlns:a16="http://schemas.microsoft.com/office/drawing/2014/main" id="{D7A1FF82-7172-4BD7-A331-B18CA494D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1075" cy="6857998"/>
          </a:xfrm>
          <a:prstGeom prst="snip2DiagRect">
            <a:avLst>
              <a:gd name="adj1" fmla="val 0"/>
              <a:gd name="adj2" fmla="val 42414"/>
            </a:avLst>
          </a:prstGeom>
          <a:ln>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7" name="Titolo 6">
            <a:extLst>
              <a:ext uri="{FF2B5EF4-FFF2-40B4-BE49-F238E27FC236}">
                <a16:creationId xmlns:a16="http://schemas.microsoft.com/office/drawing/2014/main" id="{3943C62E-2801-4792-923D-ABB77AE37BC2}"/>
              </a:ext>
            </a:extLst>
          </p:cNvPr>
          <p:cNvSpPr>
            <a:spLocks noGrp="1"/>
          </p:cNvSpPr>
          <p:nvPr>
            <p:ph type="title"/>
          </p:nvPr>
        </p:nvSpPr>
        <p:spPr>
          <a:xfrm>
            <a:off x="566075" y="3077529"/>
            <a:ext cx="5093757" cy="702941"/>
          </a:xfrm>
        </p:spPr>
        <p:txBody>
          <a:bodyPr vert="horz" lIns="91440" tIns="45720" rIns="91440" bIns="45720" rtlCol="0" anchor="b">
            <a:normAutofit fontScale="90000"/>
          </a:bodyPr>
          <a:lstStyle/>
          <a:p>
            <a:pPr algn="ctr"/>
            <a:r>
              <a:rPr lang="en-US" sz="4000" dirty="0" err="1">
                <a:solidFill>
                  <a:schemeClr val="tx2"/>
                </a:solidFill>
              </a:rPr>
              <a:t>Aspetto</a:t>
            </a:r>
            <a:r>
              <a:rPr lang="en-US" sz="4000" dirty="0">
                <a:solidFill>
                  <a:schemeClr val="tx2"/>
                </a:solidFill>
              </a:rPr>
              <a:t> </a:t>
            </a:r>
            <a:r>
              <a:rPr lang="en-US" sz="4000" dirty="0" err="1">
                <a:solidFill>
                  <a:schemeClr val="tx2"/>
                </a:solidFill>
              </a:rPr>
              <a:t>generale</a:t>
            </a:r>
            <a:r>
              <a:rPr lang="en-US" sz="4000" dirty="0">
                <a:solidFill>
                  <a:schemeClr val="tx2"/>
                </a:solidFill>
              </a:rPr>
              <a:t>,</a:t>
            </a:r>
            <a:br>
              <a:rPr lang="en-US" sz="4000" dirty="0">
                <a:solidFill>
                  <a:schemeClr val="tx2"/>
                </a:solidFill>
              </a:rPr>
            </a:br>
            <a:r>
              <a:rPr lang="en-US" sz="4000" dirty="0" err="1">
                <a:solidFill>
                  <a:schemeClr val="tx2"/>
                </a:solidFill>
              </a:rPr>
              <a:t>Sezione</a:t>
            </a:r>
            <a:r>
              <a:rPr lang="en-US" sz="4000" dirty="0">
                <a:solidFill>
                  <a:schemeClr val="tx2"/>
                </a:solidFill>
              </a:rPr>
              <a:t> </a:t>
            </a:r>
            <a:r>
              <a:rPr lang="en-US" sz="4000" dirty="0" err="1">
                <a:solidFill>
                  <a:schemeClr val="tx2"/>
                </a:solidFill>
              </a:rPr>
              <a:t>contenuti</a:t>
            </a:r>
            <a:r>
              <a:rPr lang="en-US" sz="4000" dirty="0">
                <a:solidFill>
                  <a:schemeClr val="tx2"/>
                </a:solidFill>
              </a:rPr>
              <a:t> “</a:t>
            </a:r>
            <a:r>
              <a:rPr lang="en-US" sz="4000" dirty="0" err="1">
                <a:solidFill>
                  <a:schemeClr val="tx2"/>
                </a:solidFill>
              </a:rPr>
              <a:t>SalE</a:t>
            </a:r>
            <a:r>
              <a:rPr lang="en-US" sz="4000" dirty="0">
                <a:solidFill>
                  <a:schemeClr val="tx2"/>
                </a:solidFill>
              </a:rPr>
              <a:t>”</a:t>
            </a:r>
          </a:p>
        </p:txBody>
      </p:sp>
      <p:sp>
        <p:nvSpPr>
          <p:cNvPr id="2" name="Rettangolo 1">
            <a:extLst>
              <a:ext uri="{FF2B5EF4-FFF2-40B4-BE49-F238E27FC236}">
                <a16:creationId xmlns:a16="http://schemas.microsoft.com/office/drawing/2014/main" id="{7CCC8B2D-8D96-40FE-8CE0-9DDA84F917A2}"/>
              </a:ext>
            </a:extLst>
          </p:cNvPr>
          <p:cNvSpPr/>
          <p:nvPr/>
        </p:nvSpPr>
        <p:spPr>
          <a:xfrm>
            <a:off x="6105920" y="91545"/>
            <a:ext cx="5846579" cy="6672861"/>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4" name="Immagine 3" descr="Immagine che contiene testo, interni, parecchi&#10;&#10;Descrizione generata automaticamente">
            <a:extLst>
              <a:ext uri="{FF2B5EF4-FFF2-40B4-BE49-F238E27FC236}">
                <a16:creationId xmlns:a16="http://schemas.microsoft.com/office/drawing/2014/main" id="{9A2DF62E-4C4F-497B-8424-4C4FAE90ADD3}"/>
              </a:ext>
            </a:extLst>
          </p:cNvPr>
          <p:cNvPicPr>
            <a:picLocks noChangeAspect="1"/>
          </p:cNvPicPr>
          <p:nvPr/>
        </p:nvPicPr>
        <p:blipFill>
          <a:blip r:embed="rId2"/>
          <a:stretch>
            <a:fillRect/>
          </a:stretch>
        </p:blipFill>
        <p:spPr>
          <a:xfrm>
            <a:off x="6115657" y="91142"/>
            <a:ext cx="5831469" cy="2015946"/>
          </a:xfrm>
          <a:prstGeom prst="rect">
            <a:avLst/>
          </a:prstGeom>
        </p:spPr>
      </p:pic>
      <p:pic>
        <p:nvPicPr>
          <p:cNvPr id="6" name="Immagine 5" descr="Immagine che contiene testo, interni, resort&#10;&#10;Descrizione generata automaticamente">
            <a:extLst>
              <a:ext uri="{FF2B5EF4-FFF2-40B4-BE49-F238E27FC236}">
                <a16:creationId xmlns:a16="http://schemas.microsoft.com/office/drawing/2014/main" id="{4BC39542-9CE7-4C43-80DB-4FE33EBEA9EA}"/>
              </a:ext>
            </a:extLst>
          </p:cNvPr>
          <p:cNvPicPr>
            <a:picLocks noChangeAspect="1"/>
          </p:cNvPicPr>
          <p:nvPr/>
        </p:nvPicPr>
        <p:blipFill>
          <a:blip r:embed="rId3"/>
          <a:stretch>
            <a:fillRect/>
          </a:stretch>
        </p:blipFill>
        <p:spPr>
          <a:xfrm>
            <a:off x="6115657" y="2107088"/>
            <a:ext cx="5839091" cy="1908510"/>
          </a:xfrm>
          <a:prstGeom prst="rect">
            <a:avLst/>
          </a:prstGeom>
        </p:spPr>
      </p:pic>
      <p:pic>
        <p:nvPicPr>
          <p:cNvPr id="9" name="Immagine 8">
            <a:extLst>
              <a:ext uri="{FF2B5EF4-FFF2-40B4-BE49-F238E27FC236}">
                <a16:creationId xmlns:a16="http://schemas.microsoft.com/office/drawing/2014/main" id="{77D41071-D9EA-48F1-9933-B64048513B99}"/>
              </a:ext>
            </a:extLst>
          </p:cNvPr>
          <p:cNvPicPr>
            <a:picLocks noChangeAspect="1"/>
          </p:cNvPicPr>
          <p:nvPr/>
        </p:nvPicPr>
        <p:blipFill>
          <a:blip r:embed="rId4"/>
          <a:stretch>
            <a:fillRect/>
          </a:stretch>
        </p:blipFill>
        <p:spPr>
          <a:xfrm>
            <a:off x="6115656" y="3922320"/>
            <a:ext cx="5831469" cy="1471016"/>
          </a:xfrm>
          <a:prstGeom prst="rect">
            <a:avLst/>
          </a:prstGeom>
        </p:spPr>
      </p:pic>
      <p:pic>
        <p:nvPicPr>
          <p:cNvPr id="11" name="Immagine 10">
            <a:extLst>
              <a:ext uri="{FF2B5EF4-FFF2-40B4-BE49-F238E27FC236}">
                <a16:creationId xmlns:a16="http://schemas.microsoft.com/office/drawing/2014/main" id="{D225730C-1693-44FE-9545-6714C50F888E}"/>
              </a:ext>
            </a:extLst>
          </p:cNvPr>
          <p:cNvPicPr>
            <a:picLocks noChangeAspect="1"/>
          </p:cNvPicPr>
          <p:nvPr/>
        </p:nvPicPr>
        <p:blipFill>
          <a:blip r:embed="rId5"/>
          <a:stretch>
            <a:fillRect/>
          </a:stretch>
        </p:blipFill>
        <p:spPr>
          <a:xfrm>
            <a:off x="6115656" y="5363012"/>
            <a:ext cx="5831469" cy="1400744"/>
          </a:xfrm>
          <a:prstGeom prst="rect">
            <a:avLst/>
          </a:prstGeom>
        </p:spPr>
      </p:pic>
      <p:sp>
        <p:nvSpPr>
          <p:cNvPr id="20" name="CasellaDiTesto 19">
            <a:extLst>
              <a:ext uri="{FF2B5EF4-FFF2-40B4-BE49-F238E27FC236}">
                <a16:creationId xmlns:a16="http://schemas.microsoft.com/office/drawing/2014/main" id="{047AAE42-0118-451A-BB5F-19C591EBE2BB}"/>
              </a:ext>
            </a:extLst>
          </p:cNvPr>
          <p:cNvSpPr txBox="1"/>
          <p:nvPr/>
        </p:nvSpPr>
        <p:spPr>
          <a:xfrm>
            <a:off x="4729" y="4010034"/>
            <a:ext cx="6107184" cy="1200329"/>
          </a:xfrm>
          <a:prstGeom prst="rect">
            <a:avLst/>
          </a:prstGeom>
          <a:noFill/>
        </p:spPr>
        <p:txBody>
          <a:bodyPr wrap="square">
            <a:spAutoFit/>
          </a:bodyPr>
          <a:lstStyle/>
          <a:p>
            <a:r>
              <a:rPr lang="it-IT" dirty="0"/>
              <a:t>-Utilizzo 1 API:</a:t>
            </a:r>
          </a:p>
          <a:p>
            <a:pPr marL="342900" indent="-342900">
              <a:buAutoNum type="arabicParenR"/>
            </a:pPr>
            <a:r>
              <a:rPr lang="it-IT" dirty="0"/>
              <a:t>oAuth2, prendendo le canzoni da una playlist</a:t>
            </a:r>
            <a:br>
              <a:rPr lang="it-IT" dirty="0"/>
            </a:br>
            <a:r>
              <a:rPr lang="it-IT" dirty="0"/>
              <a:t>da Spotify, dal sito:</a:t>
            </a:r>
            <a:br>
              <a:rPr lang="it-IT" dirty="0"/>
            </a:br>
            <a:r>
              <a:rPr lang="it-IT" dirty="0" err="1">
                <a:hlinkClick r:id="rId6"/>
              </a:rPr>
              <a:t>Documentation</a:t>
            </a:r>
            <a:r>
              <a:rPr lang="it-IT" dirty="0">
                <a:hlinkClick r:id="rId6"/>
              </a:rPr>
              <a:t> | Spotify for Developers</a:t>
            </a:r>
            <a:endParaRPr lang="it-IT" dirty="0"/>
          </a:p>
        </p:txBody>
      </p:sp>
    </p:spTree>
    <p:extLst>
      <p:ext uri="{BB962C8B-B14F-4D97-AF65-F5344CB8AC3E}">
        <p14:creationId xmlns:p14="http://schemas.microsoft.com/office/powerpoint/2010/main" val="3235891937"/>
      </p:ext>
    </p:extLst>
  </p:cSld>
  <p:clrMapOvr>
    <a:masterClrMapping/>
  </p:clrMapOvr>
</p:sld>
</file>

<file path=ppt/theme/theme1.xml><?xml version="1.0" encoding="utf-8"?>
<a:theme xmlns:a="http://schemas.openxmlformats.org/drawingml/2006/main" name="Sezion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406</TotalTime>
  <Words>5353</Words>
  <Application>Microsoft Office PowerPoint</Application>
  <PresentationFormat>Widescreen</PresentationFormat>
  <Paragraphs>634</Paragraphs>
  <Slides>23</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23</vt:i4>
      </vt:variant>
    </vt:vector>
  </HeadingPairs>
  <TitlesOfParts>
    <vt:vector size="29" baseType="lpstr">
      <vt:lpstr>-apple-system</vt:lpstr>
      <vt:lpstr>Century Gothic</vt:lpstr>
      <vt:lpstr>consolas</vt:lpstr>
      <vt:lpstr>consolas</vt:lpstr>
      <vt:lpstr>Wingdings 3</vt:lpstr>
      <vt:lpstr>Sezione</vt:lpstr>
      <vt:lpstr>MHW3</vt:lpstr>
      <vt:lpstr>Descrizione del Progetto</vt:lpstr>
      <vt:lpstr>Header </vt:lpstr>
      <vt:lpstr>Presentazione standard di PowerPoint</vt:lpstr>
      <vt:lpstr>Presentazione standard di PowerPoint</vt:lpstr>
      <vt:lpstr>Menù di navigazione</vt:lpstr>
      <vt:lpstr>Presentazione standard di PowerPoint</vt:lpstr>
      <vt:lpstr>Presentazione standard di PowerPoint</vt:lpstr>
      <vt:lpstr>Aspetto generale, Sezione contenuti “SalE”</vt:lpstr>
      <vt:lpstr>Codice Sezione “sALE”</vt:lpstr>
      <vt:lpstr>Java script “SalE” (OAUTH2)</vt:lpstr>
      <vt:lpstr>Java script “SAle”</vt:lpstr>
      <vt:lpstr>JSON “sALE”</vt:lpstr>
      <vt:lpstr>JSON “sALE”</vt:lpstr>
      <vt:lpstr>Aspetto generale, Sezione contenuti “cosa mangio?”</vt:lpstr>
      <vt:lpstr>Codice Sezione “cosa mangio?”</vt:lpstr>
      <vt:lpstr>Java script “cosa mangio?” </vt:lpstr>
      <vt:lpstr>Codice Sezione “sALA” E “Cosa maNGIO?”</vt:lpstr>
      <vt:lpstr>JSON “cosa mangio”</vt:lpstr>
      <vt:lpstr>JSON “sALE”</vt:lpstr>
      <vt:lpstr>Codice Sezione “sALA” E “Cosa maNGIO?”</vt:lpstr>
      <vt:lpstr>Footer</vt:lpstr>
      <vt:lpstr>Codice Footer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MHW1</dc:title>
  <dc:creator>Paolo Pulvirenti</dc:creator>
  <cp:lastModifiedBy>Paolo Pulvirenti</cp:lastModifiedBy>
  <cp:revision>11</cp:revision>
  <dcterms:created xsi:type="dcterms:W3CDTF">2021-03-25T16:08:15Z</dcterms:created>
  <dcterms:modified xsi:type="dcterms:W3CDTF">2021-04-26T14:36:14Z</dcterms:modified>
</cp:coreProperties>
</file>

<file path=docProps/thumbnail.jpeg>
</file>